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VY_32_INOVACE_02_ČaS3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Kolín V. 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</a:t>
          </a:r>
          <a:r>
            <a:rPr lang="cs-CZ" sz="2000" dirty="0" err="1" smtClean="0"/>
            <a:t>Königsmarková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smtClean="0"/>
            <a:t>Světové strany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Kolín V. 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</a:t>
          </a:r>
          <a:r>
            <a:rPr lang="cs-CZ" sz="2000" kern="1200" dirty="0" err="1" smtClean="0"/>
            <a:t>Königsmarková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VY_32_INOVACE_02_ČaS3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smtClean="0"/>
            <a:t>Světové strany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323162125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72280" y="6165304"/>
            <a:ext cx="2055504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Datum: Září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ŽÁKY 3. ROČNÍKU</a:t>
            </a:r>
          </a:p>
          <a:p>
            <a:r>
              <a:rPr lang="cs-CZ" dirty="0" smtClean="0"/>
              <a:t>PROCVIČUJE A UPEVŇUJE UČIVO O SVĚTOVÝCH STRANÁCH</a:t>
            </a:r>
          </a:p>
          <a:p>
            <a:r>
              <a:rPr lang="cs-CZ" dirty="0" smtClean="0"/>
              <a:t>JE VHODNÝ PRO POUŽITÍ NA INTERAKTIVNÍ TABULI I JAKO PRACOVNÍ LIST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03735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KE ZKRATKÁM SVĚTOVÉ STRANY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</a:t>
            </a:r>
          </a:p>
          <a:p>
            <a:endParaRPr lang="cs-CZ" dirty="0"/>
          </a:p>
          <a:p>
            <a:r>
              <a:rPr lang="cs-CZ" dirty="0" smtClean="0"/>
              <a:t>J</a:t>
            </a:r>
          </a:p>
          <a:p>
            <a:endParaRPr lang="cs-CZ" dirty="0"/>
          </a:p>
          <a:p>
            <a:r>
              <a:rPr lang="cs-CZ" dirty="0" smtClean="0"/>
              <a:t>V</a:t>
            </a:r>
          </a:p>
          <a:p>
            <a:endParaRPr lang="cs-CZ" dirty="0"/>
          </a:p>
          <a:p>
            <a:r>
              <a:rPr lang="cs-CZ" dirty="0" smtClean="0"/>
              <a:t>Z                   </a:t>
            </a:r>
            <a:endParaRPr lang="cs-CZ" dirty="0"/>
          </a:p>
        </p:txBody>
      </p:sp>
      <p:pic>
        <p:nvPicPr>
          <p:cNvPr id="1026" name="Picture 2" descr="C:\Users\Irena\AppData\Local\Microsoft\Windows\Temporary Internet Files\Content.IE5\03OPMQUA\MC90030855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5476" y="2636912"/>
            <a:ext cx="2622397" cy="253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6271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KTERÉ SVĚTOVÉ STRANĚ VYCHÁZÍ SLUNCE?</a:t>
            </a:r>
          </a:p>
          <a:p>
            <a:endParaRPr lang="cs-CZ" dirty="0" smtClean="0"/>
          </a:p>
          <a:p>
            <a:r>
              <a:rPr lang="cs-CZ" dirty="0" smtClean="0"/>
              <a:t>KDE VEČER ZAPADÁ SLUNCE?</a:t>
            </a:r>
          </a:p>
          <a:p>
            <a:endParaRPr lang="cs-CZ" dirty="0"/>
          </a:p>
          <a:p>
            <a:r>
              <a:rPr lang="cs-CZ" dirty="0" smtClean="0"/>
              <a:t>KDY JSOU NEJDELŠÍ STÍNY?</a:t>
            </a:r>
          </a:p>
          <a:p>
            <a:endParaRPr lang="cs-CZ" dirty="0"/>
          </a:p>
          <a:p>
            <a:r>
              <a:rPr lang="cs-CZ" dirty="0" smtClean="0"/>
              <a:t>KDY JSOU NEJKRATŠÍ STÍNY?</a:t>
            </a:r>
            <a:endParaRPr lang="cs-CZ" dirty="0"/>
          </a:p>
        </p:txBody>
      </p:sp>
      <p:pic>
        <p:nvPicPr>
          <p:cNvPr id="2050" name="Picture 2" descr="C:\Users\Irena\AppData\Local\Microsoft\Windows\Temporary Internet Files\Content.IE5\7UULYMUY\MC900440405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70892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3875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KDE JE NA MAPĚ ?</a:t>
            </a:r>
          </a:p>
          <a:p>
            <a:endParaRPr lang="cs-CZ" dirty="0"/>
          </a:p>
          <a:p>
            <a:r>
              <a:rPr lang="cs-CZ" dirty="0" smtClean="0"/>
              <a:t>SEVER</a:t>
            </a:r>
          </a:p>
          <a:p>
            <a:r>
              <a:rPr lang="cs-CZ" dirty="0" smtClean="0"/>
              <a:t>JIH</a:t>
            </a:r>
          </a:p>
          <a:p>
            <a:r>
              <a:rPr lang="cs-CZ" dirty="0" smtClean="0"/>
              <a:t>VÝCHOD</a:t>
            </a:r>
          </a:p>
          <a:p>
            <a:r>
              <a:rPr lang="cs-CZ" dirty="0" smtClean="0"/>
              <a:t>ZÁPAD</a:t>
            </a:r>
            <a:endParaRPr lang="cs-CZ" dirty="0"/>
          </a:p>
        </p:txBody>
      </p:sp>
      <p:pic>
        <p:nvPicPr>
          <p:cNvPr id="3074" name="Picture 2" descr="C:\Program Files (x86)\Microsoft Office\MEDIA\CAGCAT10\j03351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392659"/>
            <a:ext cx="2967879" cy="29678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48812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URČUJEME SVĚTOVÉ STRANY?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Irena\AppData\Local\Microsoft\Windows\Temporary Internet Files\Content.IE5\7UULYMUY\MC90019889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204864"/>
            <a:ext cx="1961584" cy="1729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Irena\AppData\Local\Microsoft\Windows\Temporary Internet Files\Content.IE5\03OPMQUA\MC9001933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706169"/>
            <a:ext cx="2335794" cy="22279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Irena\AppData\Local\Microsoft\Windows\Temporary Internet Files\Content.IE5\03OPMQUA\MC90001677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293096"/>
            <a:ext cx="1255471" cy="1423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Irena\AppData\Local\Microsoft\Windows\Temporary Internet Files\Content.IE5\IWRNJ8JQ\MC9003513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53689" y="3934076"/>
            <a:ext cx="1036622" cy="1791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Irena\AppData\Local\Microsoft\Windows\Temporary Internet Files\Content.IE5\IWRNJ8JQ\MC90030107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3934076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657074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CITACE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</a:t>
            </a:r>
            <a:r>
              <a:rPr lang="cs-CZ" smtClean="0"/>
              <a:t>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5867204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44</TotalTime>
  <Words>104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</vt:lpstr>
      <vt:lpstr>Snímek 1</vt:lpstr>
      <vt:lpstr>ANOTACE</vt:lpstr>
      <vt:lpstr>DOPLŇ KE ZKRATKÁM SVĚTOVÉ STRANY</vt:lpstr>
      <vt:lpstr>ODPOVĚZ</vt:lpstr>
      <vt:lpstr>ODPOVĚZ</vt:lpstr>
      <vt:lpstr>JAK URČUJEME SVĚTOVÉ STRANY?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Irena</dc:creator>
  <cp:lastModifiedBy>Dum</cp:lastModifiedBy>
  <cp:revision>6</cp:revision>
  <dcterms:created xsi:type="dcterms:W3CDTF">2013-02-18T19:36:00Z</dcterms:created>
  <dcterms:modified xsi:type="dcterms:W3CDTF">2013-10-02T18:01:48Z</dcterms:modified>
</cp:coreProperties>
</file>