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9" r:id="rId4"/>
    <p:sldId id="270" r:id="rId5"/>
    <p:sldId id="26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78" autoAdjust="0"/>
    <p:restoredTop sz="94660"/>
  </p:normalViewPr>
  <p:slideViewPr>
    <p:cSldViewPr>
      <p:cViewPr varScale="1">
        <p:scale>
          <a:sx n="87" d="100"/>
          <a:sy n="87" d="100"/>
        </p:scale>
        <p:origin x="-142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VY_32_INOVACE_19_ČAS1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ZAKLADNÍ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 </a:t>
          </a:r>
          <a:r>
            <a:rPr lang="cs-CZ" sz="2000" dirty="0" err="1" smtClean="0"/>
            <a:t>Zatřepálková</a:t>
          </a:r>
          <a:r>
            <a:rPr lang="cs-CZ" sz="2000" dirty="0" smtClean="0"/>
            <a:t>, OBDOBÍ</a:t>
          </a:r>
          <a:r>
            <a:rPr lang="cs-CZ" sz="2000" smtClean="0"/>
            <a:t>: duben 2013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Doma a </a:t>
          </a:r>
          <a:r>
            <a:rPr lang="cs-CZ" sz="2000" smtClean="0"/>
            <a:t>ve škole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ZAKLADNÍ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 </a:t>
          </a:r>
          <a:r>
            <a:rPr lang="cs-CZ" sz="2000" kern="1200" dirty="0" err="1" smtClean="0"/>
            <a:t>Zatřepálková</a:t>
          </a:r>
          <a:r>
            <a:rPr lang="cs-CZ" sz="2000" kern="1200" dirty="0" smtClean="0"/>
            <a:t>, OBDOBÍ</a:t>
          </a:r>
          <a:r>
            <a:rPr lang="cs-CZ" sz="2000" kern="1200" smtClean="0"/>
            <a:t>: duben 2013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VY_32_INOVACE_19_ČAS1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Doma a </a:t>
          </a:r>
          <a:r>
            <a:rPr lang="cs-CZ" sz="2000" kern="1200" smtClean="0"/>
            <a:t>ve škole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96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5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244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33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35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02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07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94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60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95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893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41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83255959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 PRO ŽÁKY 1. TŘÍDY NA ZŠ</a:t>
            </a:r>
          </a:p>
          <a:p>
            <a:r>
              <a:rPr lang="cs-CZ" dirty="0" smtClean="0"/>
              <a:t>VHODNÝ PRO POUŽITÍ NA INTERAKTIVNÍ TABULI</a:t>
            </a:r>
          </a:p>
          <a:p>
            <a:r>
              <a:rPr lang="cs-CZ" dirty="0" smtClean="0"/>
              <a:t>PROCVIČOVÁNÍ ORIENTACE V DOMÁCÍM A ŠKOLNÍM PROSTŘEDÍ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9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U nás doma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80920" cy="7200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Doplň slovo </a:t>
            </a:r>
            <a:r>
              <a:rPr lang="cs-CZ" sz="3600" u="sng" dirty="0" smtClean="0"/>
              <a:t>je</a:t>
            </a:r>
            <a:r>
              <a:rPr lang="cs-CZ" sz="3600" dirty="0" smtClean="0"/>
              <a:t>, </a:t>
            </a:r>
            <a:r>
              <a:rPr lang="cs-CZ" sz="3600" u="sng" dirty="0" smtClean="0"/>
              <a:t>jsou</a:t>
            </a:r>
            <a:r>
              <a:rPr lang="cs-CZ" sz="3600" dirty="0" smtClean="0"/>
              <a:t>, </a:t>
            </a:r>
            <a:r>
              <a:rPr lang="cs-CZ" sz="3600" u="sng" dirty="0" smtClean="0"/>
              <a:t>není</a:t>
            </a:r>
            <a:r>
              <a:rPr lang="cs-CZ" sz="3600" dirty="0" smtClean="0"/>
              <a:t> nebo </a:t>
            </a:r>
            <a:r>
              <a:rPr lang="cs-CZ" sz="3600" u="sng" dirty="0" smtClean="0"/>
              <a:t>nejsou</a:t>
            </a:r>
            <a:r>
              <a:rPr lang="cs-CZ" sz="3600" dirty="0" smtClean="0"/>
              <a:t>.</a:t>
            </a:r>
            <a:endParaRPr lang="cs-CZ" sz="3600" i="1" dirty="0" smtClean="0"/>
          </a:p>
        </p:txBody>
      </p:sp>
      <p:pic>
        <p:nvPicPr>
          <p:cNvPr id="3" name="Picture 2" descr="C:\Users\Iva\AppData\Local\Microsoft\Windows\Temporary Internet Files\Content.IE5\0PQ5Q3B9\MC9001924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95" y="3108028"/>
            <a:ext cx="1566003" cy="188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69375" y="4568630"/>
            <a:ext cx="517086" cy="5687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90290" y="4787178"/>
            <a:ext cx="517086" cy="5687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159963" y="4580372"/>
            <a:ext cx="517086" cy="5687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83232" y="2518524"/>
            <a:ext cx="1467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stole</a:t>
            </a:r>
            <a:endParaRPr lang="cs-CZ" sz="2400" dirty="0"/>
          </a:p>
        </p:txBody>
      </p:sp>
      <p:sp>
        <p:nvSpPr>
          <p:cNvPr id="29" name="Obdélník 28"/>
          <p:cNvSpPr/>
          <p:nvPr/>
        </p:nvSpPr>
        <p:spPr>
          <a:xfrm>
            <a:off x="1921017" y="3124237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065033" y="3177197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NEJSOU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1921017" y="3751890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921017" y="4352355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3123801" y="321863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talíře.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3123801" y="3839467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váza.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107817" y="444111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ubrus.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1921017" y="4995876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3107817" y="5084635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lžičky.</a:t>
            </a:r>
            <a:endParaRPr lang="cs-CZ" dirty="0"/>
          </a:p>
        </p:txBody>
      </p:sp>
      <p:pic>
        <p:nvPicPr>
          <p:cNvPr id="1027" name="Picture 3" descr="C:\Users\Iva\AppData\Local\Microsoft\Windows\Temporary Internet Files\Content.IE5\MPGV0WRI\MC9000899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123" y="3177197"/>
            <a:ext cx="1920251" cy="197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TextovéPole 47"/>
          <p:cNvSpPr txBox="1"/>
          <p:nvPr/>
        </p:nvSpPr>
        <p:spPr>
          <a:xfrm>
            <a:off x="4839529" y="2518524"/>
            <a:ext cx="1467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pokoji</a:t>
            </a:r>
            <a:endParaRPr lang="cs-CZ" sz="2400" dirty="0"/>
          </a:p>
        </p:txBody>
      </p:sp>
      <p:sp>
        <p:nvSpPr>
          <p:cNvPr id="49" name="Obdélník 48"/>
          <p:cNvSpPr/>
          <p:nvPr/>
        </p:nvSpPr>
        <p:spPr>
          <a:xfrm>
            <a:off x="6177314" y="3124237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6177314" y="3751890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6177314" y="4352355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TextovéPole 52"/>
          <p:cNvSpPr txBox="1"/>
          <p:nvPr/>
        </p:nvSpPr>
        <p:spPr>
          <a:xfrm>
            <a:off x="7380098" y="321863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rádio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7380098" y="3839467"/>
            <a:ext cx="103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televize.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7364114" y="4441114"/>
            <a:ext cx="1054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křeslo.</a:t>
            </a:r>
            <a:endParaRPr lang="cs-CZ" dirty="0"/>
          </a:p>
        </p:txBody>
      </p:sp>
      <p:sp>
        <p:nvSpPr>
          <p:cNvPr id="56" name="Obdélník 55"/>
          <p:cNvSpPr/>
          <p:nvPr/>
        </p:nvSpPr>
        <p:spPr>
          <a:xfrm>
            <a:off x="6177314" y="4995876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TextovéPole 56"/>
          <p:cNvSpPr txBox="1"/>
          <p:nvPr/>
        </p:nvSpPr>
        <p:spPr>
          <a:xfrm>
            <a:off x="7364114" y="5084635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skříně.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5626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Iva\AppData\Local\Microsoft\Windows\Temporary Internet Files\Content.IE5\5DIS5E2A\MC9002401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376" y="3035375"/>
            <a:ext cx="2205149" cy="1703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Ve škole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80920" cy="7200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Doplň slovo </a:t>
            </a:r>
            <a:r>
              <a:rPr lang="cs-CZ" sz="3600" u="sng" dirty="0" smtClean="0"/>
              <a:t>je</a:t>
            </a:r>
            <a:r>
              <a:rPr lang="cs-CZ" sz="3600" dirty="0" smtClean="0"/>
              <a:t>, </a:t>
            </a:r>
            <a:r>
              <a:rPr lang="cs-CZ" sz="3600" u="sng" dirty="0" smtClean="0"/>
              <a:t>jsou</a:t>
            </a:r>
            <a:r>
              <a:rPr lang="cs-CZ" sz="3600" dirty="0" smtClean="0"/>
              <a:t>, </a:t>
            </a:r>
            <a:r>
              <a:rPr lang="cs-CZ" sz="3600" u="sng" dirty="0" smtClean="0"/>
              <a:t>není</a:t>
            </a:r>
            <a:r>
              <a:rPr lang="cs-CZ" sz="3600" dirty="0" smtClean="0"/>
              <a:t> nebo </a:t>
            </a:r>
            <a:r>
              <a:rPr lang="cs-CZ" sz="3600" u="sng" dirty="0" smtClean="0"/>
              <a:t>nejsou</a:t>
            </a:r>
            <a:r>
              <a:rPr lang="cs-CZ" sz="3600" dirty="0" smtClean="0"/>
              <a:t>.</a:t>
            </a:r>
            <a:endParaRPr lang="cs-CZ" sz="3600" i="1" dirty="0" smtClean="0"/>
          </a:p>
        </p:txBody>
      </p:sp>
      <p:sp>
        <p:nvSpPr>
          <p:cNvPr id="4" name="Obdélník 3"/>
          <p:cNvSpPr/>
          <p:nvPr/>
        </p:nvSpPr>
        <p:spPr>
          <a:xfrm>
            <a:off x="269375" y="4568630"/>
            <a:ext cx="517086" cy="5687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90290" y="4787178"/>
            <a:ext cx="517086" cy="5687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159963" y="4580372"/>
            <a:ext cx="517086" cy="5687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83232" y="2518524"/>
            <a:ext cx="1467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 třídě</a:t>
            </a:r>
            <a:endParaRPr lang="cs-CZ" sz="2400" dirty="0"/>
          </a:p>
        </p:txBody>
      </p:sp>
      <p:sp>
        <p:nvSpPr>
          <p:cNvPr id="29" name="Obdélník 28"/>
          <p:cNvSpPr/>
          <p:nvPr/>
        </p:nvSpPr>
        <p:spPr>
          <a:xfrm>
            <a:off x="2195736" y="3124237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2195736" y="3751890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2195736" y="4352355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3398520" y="321863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tabule.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3398520" y="3839467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židle.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382536" y="444111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lampy.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2195736" y="4995876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3382536" y="5084635"/>
            <a:ext cx="1333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trampolína.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4932038" y="2533146"/>
            <a:ext cx="1467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 škole</a:t>
            </a:r>
            <a:endParaRPr lang="cs-CZ" sz="2400" dirty="0"/>
          </a:p>
        </p:txBody>
      </p:sp>
      <p:sp>
        <p:nvSpPr>
          <p:cNvPr id="49" name="Obdélník 48"/>
          <p:cNvSpPr/>
          <p:nvPr/>
        </p:nvSpPr>
        <p:spPr>
          <a:xfrm>
            <a:off x="6650225" y="3124237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6650225" y="3751890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6650225" y="4352355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TextovéPole 52"/>
          <p:cNvSpPr txBox="1"/>
          <p:nvPr/>
        </p:nvSpPr>
        <p:spPr>
          <a:xfrm>
            <a:off x="7853009" y="321863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výtah.</a:t>
            </a:r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7853008" y="3839467"/>
            <a:ext cx="118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schodiště.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7837025" y="4441114"/>
            <a:ext cx="1054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okna.</a:t>
            </a:r>
            <a:endParaRPr lang="cs-CZ" dirty="0"/>
          </a:p>
        </p:txBody>
      </p:sp>
      <p:sp>
        <p:nvSpPr>
          <p:cNvPr id="56" name="Obdélník 55"/>
          <p:cNvSpPr/>
          <p:nvPr/>
        </p:nvSpPr>
        <p:spPr>
          <a:xfrm>
            <a:off x="6650225" y="4995876"/>
            <a:ext cx="1152128" cy="47525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TextovéPole 56"/>
          <p:cNvSpPr txBox="1"/>
          <p:nvPr/>
        </p:nvSpPr>
        <p:spPr>
          <a:xfrm>
            <a:off x="7837025" y="5084635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byty.</a:t>
            </a:r>
            <a:endParaRPr lang="cs-CZ" dirty="0"/>
          </a:p>
        </p:txBody>
      </p:sp>
      <p:pic>
        <p:nvPicPr>
          <p:cNvPr id="3074" name="Picture 2" descr="C:\Users\Iva\AppData\Local\Microsoft\Windows\Temporary Internet Files\Content.IE5\55PKNM1L\MC90007118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81" y="2960676"/>
            <a:ext cx="1984163" cy="182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9689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prezentaci byly použity obrázky z programu Microsoft PowerPoint (obrázky klipart z </a:t>
            </a:r>
            <a:r>
              <a:rPr lang="cs-CZ" smtClean="0"/>
              <a:t>balíku Microsoft Office 2010)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627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</TotalTime>
  <Words>138</Words>
  <Application>Microsoft Office PowerPoint</Application>
  <PresentationFormat>Předvádění na obrazovce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U nás doma</vt:lpstr>
      <vt:lpstr>Ve škole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149</cp:revision>
  <dcterms:created xsi:type="dcterms:W3CDTF">2011-06-20T10:40:08Z</dcterms:created>
  <dcterms:modified xsi:type="dcterms:W3CDTF">2013-06-19T09:24:24Z</dcterms:modified>
</cp:coreProperties>
</file>