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1" r:id="rId4"/>
    <p:sldId id="269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8" autoAdjust="0"/>
    <p:restoredTop sz="94660"/>
  </p:normalViewPr>
  <p:slideViewPr>
    <p:cSldViewPr>
      <p:cViewPr varScale="1">
        <p:scale>
          <a:sx n="87" d="100"/>
          <a:sy n="87" d="100"/>
        </p:scale>
        <p:origin x="-14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VY_32_INOVACE_20_ČAS1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</a:t>
          </a:r>
          <a:r>
            <a:rPr lang="cs-CZ" sz="2000" smtClean="0"/>
            <a:t>: duben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Dny </a:t>
          </a:r>
          <a:r>
            <a:rPr lang="cs-CZ" sz="2000" smtClean="0"/>
            <a:t>v týdnu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</a:t>
          </a:r>
          <a:r>
            <a:rPr lang="cs-CZ" sz="2000" kern="1200" smtClean="0"/>
            <a:t>: duben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VY_32_INOVACE_20_ČAS1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Dny </a:t>
          </a:r>
          <a:r>
            <a:rPr lang="cs-CZ" sz="2000" kern="1200" smtClean="0"/>
            <a:t>v týdnu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927284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ORIENTACE V ČASE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Dny v týdnu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7200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Seřaď dny v týdnu tak, jak jdou za sebou v kalendáři:</a:t>
            </a:r>
          </a:p>
          <a:p>
            <a:pPr marL="0" indent="0">
              <a:buNone/>
            </a:pPr>
            <a:r>
              <a:rPr lang="cs-CZ" sz="2800" dirty="0" smtClean="0"/>
              <a:t>sobota, čtvrtek, pondělí, středa, neděle, úterý, pátek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827584" y="2996952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491880" y="2996952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232038" y="2996952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27584" y="4077072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491880" y="4052799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264019" y="4052799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827584" y="5085184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05415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PONDĚLÍ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03920" y="3054150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014057" y="3054149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775987" y="3054151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03920" y="4109998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068216" y="4109998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775987" y="4109998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3920" y="5142383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</a:t>
            </a:r>
            <a:endParaRPr lang="cs-CZ" sz="2400" dirty="0"/>
          </a:p>
        </p:txBody>
      </p:sp>
      <p:pic>
        <p:nvPicPr>
          <p:cNvPr id="1026" name="Picture 2" descr="C:\Users\Iva\AppData\Local\Microsoft\Windows\Temporary Internet Files\Content.IE5\55PKNM1L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389" y="4653136"/>
            <a:ext cx="2170889" cy="217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20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Kdo je starší?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7200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Napiš, které ze dvou dětí je starší (všechny se narodily ve stejném roce).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2708920"/>
            <a:ext cx="27363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Ivan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nar. 19. února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dirty="0"/>
          </a:p>
          <a:p>
            <a:r>
              <a:rPr lang="cs-CZ" sz="2800" b="1" dirty="0"/>
              <a:t>Petr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nar. 7. srpna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dirty="0"/>
          </a:p>
          <a:p>
            <a:r>
              <a:rPr lang="cs-CZ" sz="2800" b="1" dirty="0"/>
              <a:t>Jiří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nar. 22. září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635896" y="2708919"/>
            <a:ext cx="273630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Magda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nar. 20. března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dirty="0"/>
          </a:p>
          <a:p>
            <a:r>
              <a:rPr lang="cs-CZ" sz="2800" b="1" dirty="0"/>
              <a:t>Ondra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nar. 25. ledna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r>
              <a:rPr lang="cs-CZ" sz="2800" b="1" dirty="0"/>
              <a:t>Jana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nar. 3. června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6804248" y="223186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Starší je</a:t>
            </a:r>
            <a:endParaRPr lang="cs-CZ" sz="2400" dirty="0"/>
          </a:p>
        </p:txBody>
      </p:sp>
      <p:sp>
        <p:nvSpPr>
          <p:cNvPr id="63" name="Obdélník 62"/>
          <p:cNvSpPr/>
          <p:nvPr/>
        </p:nvSpPr>
        <p:spPr>
          <a:xfrm>
            <a:off x="6612497" y="2897940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6972537" y="2922051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IVAN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612497" y="4190603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588224" y="5409930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</TotalTime>
  <Words>171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Dny v týdnu</vt:lpstr>
      <vt:lpstr>Kdo je starší?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159</cp:revision>
  <dcterms:created xsi:type="dcterms:W3CDTF">2011-06-20T10:40:08Z</dcterms:created>
  <dcterms:modified xsi:type="dcterms:W3CDTF">2013-06-19T09:31:22Z</dcterms:modified>
</cp:coreProperties>
</file>