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VY_32_INOVACE_04_ČaS3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Co vyčteme z map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VY_32_INOVACE_04_ČaS3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Co vyčteme z map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95235804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2280" y="6165304"/>
            <a:ext cx="205550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Datum: 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3. TŘÍD</a:t>
            </a:r>
          </a:p>
          <a:p>
            <a:r>
              <a:rPr lang="cs-CZ" dirty="0" smtClean="0"/>
              <a:t>PROCVIČUJE A UPEVŇUJE ZNALOSTI A UČIVO O MAPÁCH, BAREVNÉM ZNAČENÍ A ORIENTACI V MAPĚ</a:t>
            </a:r>
          </a:p>
          <a:p>
            <a:r>
              <a:rPr lang="cs-CZ" dirty="0" smtClean="0"/>
              <a:t>JE VHODNÝ PRO INTERAKTIVNÍ TABULI I JAKO 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07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POZORUJ BARVY NA MAPĚ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SPOJ SPRÁVNĚ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ZELENĚ                               </a:t>
            </a:r>
            <a:r>
              <a:rPr lang="cs-CZ" dirty="0" smtClean="0"/>
              <a:t>POHOŘÍ, VYSOČINY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mtClean="0">
                <a:solidFill>
                  <a:srgbClr val="0070C0"/>
                </a:solidFill>
              </a:rPr>
              <a:t>MODŘE                               </a:t>
            </a:r>
            <a:r>
              <a:rPr lang="cs-CZ" smtClean="0"/>
              <a:t>NÍŽINY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9933"/>
                </a:solidFill>
              </a:rPr>
              <a:t>ODST</a:t>
            </a:r>
            <a:r>
              <a:rPr lang="cs-CZ" dirty="0" smtClean="0">
                <a:solidFill>
                  <a:srgbClr val="FF6600"/>
                </a:solidFill>
              </a:rPr>
              <a:t>ÍNY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800000"/>
                </a:solidFill>
              </a:rPr>
              <a:t>HNĚDÉ                </a:t>
            </a:r>
            <a:r>
              <a:rPr lang="cs-CZ" dirty="0" smtClean="0"/>
              <a:t>ŘEKY</a:t>
            </a:r>
            <a:endParaRPr lang="cs-CZ" dirty="0"/>
          </a:p>
        </p:txBody>
      </p:sp>
      <p:pic>
        <p:nvPicPr>
          <p:cNvPr id="1026" name="Picture 2" descr="C:\Users\Irena\AppData\Local\Microsoft\Windows\Temporary Internet Files\Content.IE5\4SAKTHWD\MC9004262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97152"/>
            <a:ext cx="1827886" cy="114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0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NAJDI NA MAPĚ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ŘEKY</a:t>
            </a:r>
            <a:r>
              <a:rPr lang="cs-CZ" dirty="0" smtClean="0"/>
              <a:t>__________________________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NÍŽINY</a:t>
            </a:r>
            <a:r>
              <a:rPr lang="cs-CZ" dirty="0" smtClean="0"/>
              <a:t>_________________________</a:t>
            </a:r>
          </a:p>
          <a:p>
            <a:endParaRPr lang="cs-CZ" dirty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FF6600"/>
                </a:solidFill>
              </a:rPr>
              <a:t>VYSOČINY</a:t>
            </a:r>
            <a:r>
              <a:rPr lang="cs-CZ" dirty="0" smtClean="0"/>
              <a:t>______________________</a:t>
            </a:r>
          </a:p>
          <a:p>
            <a:endParaRPr lang="cs-CZ" dirty="0">
              <a:solidFill>
                <a:srgbClr val="FF6600"/>
              </a:solidFill>
            </a:endParaRPr>
          </a:p>
          <a:p>
            <a:r>
              <a:rPr lang="cs-CZ" dirty="0" smtClean="0">
                <a:solidFill>
                  <a:srgbClr val="800000"/>
                </a:solidFill>
              </a:rPr>
              <a:t>POHOŘÍ</a:t>
            </a:r>
            <a:r>
              <a:rPr lang="cs-CZ" dirty="0" smtClean="0"/>
              <a:t>________________________</a:t>
            </a:r>
            <a:endParaRPr lang="cs-CZ" dirty="0" smtClean="0">
              <a:solidFill>
                <a:srgbClr val="80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Irena\AppData\Local\Microsoft\Windows\Temporary Internet Files\Content.IE5\101985BI\MC9002035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474043"/>
            <a:ext cx="1447434" cy="19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63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PODLE MAPY KOLÍNSKA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NEJBLIŽŠÍ MĚSTA, OBCE</a:t>
            </a:r>
          </a:p>
          <a:p>
            <a:endParaRPr lang="cs-CZ" dirty="0"/>
          </a:p>
          <a:p>
            <a:r>
              <a:rPr lang="cs-CZ" dirty="0" smtClean="0"/>
              <a:t>NEJBLIŽŠÍ ŘEKY</a:t>
            </a:r>
          </a:p>
          <a:p>
            <a:endParaRPr lang="cs-CZ" dirty="0"/>
          </a:p>
          <a:p>
            <a:r>
              <a:rPr lang="cs-CZ" dirty="0" smtClean="0"/>
              <a:t>NEJBLIŽŠÍ POTOKY</a:t>
            </a:r>
          </a:p>
          <a:p>
            <a:endParaRPr lang="cs-CZ" dirty="0"/>
          </a:p>
          <a:p>
            <a:r>
              <a:rPr lang="cs-CZ" dirty="0" smtClean="0"/>
              <a:t>NEJBLIŽŠÍ VYSOČINY, POHOŘÍ</a:t>
            </a:r>
            <a:endParaRPr lang="cs-CZ" dirty="0"/>
          </a:p>
        </p:txBody>
      </p:sp>
      <p:pic>
        <p:nvPicPr>
          <p:cNvPr id="3074" name="Picture 2" descr="C:\Users\Irena\AppData\Local\Microsoft\Windows\Temporary Internet Files\Content.IE5\HO35SFOA\MC9002313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239434"/>
            <a:ext cx="1538930" cy="117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rena\AppData\Local\Microsoft\Windows\Temporary Internet Files\Content.IE5\4SAKTHWD\MC9000900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066" y="3933055"/>
            <a:ext cx="865671" cy="67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Irena\AppData\Local\Microsoft\Windows\Temporary Internet Files\Content.IE5\HO35SFOA\MC9001010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5074468"/>
            <a:ext cx="1224136" cy="86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94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www.microsoft.office.com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39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62</TotalTime>
  <Words>107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</vt:lpstr>
      <vt:lpstr>Prezentace aplikace PowerPoint</vt:lpstr>
      <vt:lpstr>ANOTACE</vt:lpstr>
      <vt:lpstr>POZORUJ BARVY NA MAPĚ</vt:lpstr>
      <vt:lpstr>NAJDI NA MAPĚ</vt:lpstr>
      <vt:lpstr>DOPLŇ PODLE MAPY KOLÍNSKA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ucitel</cp:lastModifiedBy>
  <cp:revision>8</cp:revision>
  <dcterms:created xsi:type="dcterms:W3CDTF">2013-02-20T19:08:14Z</dcterms:created>
  <dcterms:modified xsi:type="dcterms:W3CDTF">2013-06-19T08:21:58Z</dcterms:modified>
</cp:coreProperties>
</file>