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VY_32_INOVACE_08_ČaS3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Vánoce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VY_32_INOVACE_08_ČaS3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Vánoce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038839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PROCVIČUJE A UPEVŇUJE UČIVO VÁNOČNÍCH ZVYCÍCH</a:t>
            </a:r>
          </a:p>
          <a:p>
            <a:r>
              <a:rPr lang="cs-CZ" dirty="0" smtClean="0"/>
              <a:t>JE VHODNÝ PRO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0546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VÁNOCE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VÁNOCE SE SLAVÍ KRÁTCE PO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ZIMNÍM SLUNOVRATU</a:t>
            </a:r>
          </a:p>
          <a:p>
            <a:endParaRPr lang="cs-CZ" dirty="0" smtClean="0"/>
          </a:p>
          <a:p>
            <a:r>
              <a:rPr lang="cs-CZ" dirty="0" smtClean="0"/>
              <a:t>PŘEDCHÁZÍ OBDOBÍ NAZVANÉ </a:t>
            </a:r>
            <a:r>
              <a:rPr lang="cs-CZ" dirty="0" smtClean="0">
                <a:solidFill>
                  <a:srgbClr val="7030A0"/>
                </a:solidFill>
              </a:rPr>
              <a:t>ADVENT</a:t>
            </a:r>
          </a:p>
          <a:p>
            <a:r>
              <a:rPr lang="cs-CZ" dirty="0" smtClean="0"/>
              <a:t>VRCHOLEM VÁNOC JE </a:t>
            </a:r>
            <a:r>
              <a:rPr lang="cs-CZ" dirty="0" smtClean="0">
                <a:solidFill>
                  <a:srgbClr val="C00000"/>
                </a:solidFill>
              </a:rPr>
              <a:t>ŠTĚDRÝ DEN</a:t>
            </a:r>
          </a:p>
          <a:p>
            <a:endParaRPr lang="cs-CZ" dirty="0" smtClean="0"/>
          </a:p>
          <a:p>
            <a:r>
              <a:rPr lang="cs-CZ" dirty="0" smtClean="0"/>
              <a:t>K VÁNOCŮM PATŘÍ </a:t>
            </a:r>
            <a:r>
              <a:rPr lang="cs-CZ" dirty="0" smtClean="0">
                <a:solidFill>
                  <a:srgbClr val="00B050"/>
                </a:solidFill>
              </a:rPr>
              <a:t>STROMEČEK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JESLIČKY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3300"/>
                </a:solidFill>
              </a:rPr>
              <a:t>ADVENTNÍ VĚNEC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FF00"/>
                </a:solidFill>
              </a:rPr>
              <a:t>DÁRKY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UKSAPX6I\MC9003431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132856"/>
            <a:ext cx="1075334" cy="100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2156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ODPOVĚZ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 JE ZIMNÍ SLUNOVRAT ?</a:t>
            </a:r>
          </a:p>
          <a:p>
            <a:endParaRPr lang="cs-CZ" dirty="0" smtClean="0"/>
          </a:p>
          <a:p>
            <a:r>
              <a:rPr lang="cs-CZ" dirty="0" smtClean="0"/>
              <a:t>JAKÝ VÝZNAM MĚL PRO NAŠE PŘEDKY V PŘEDKŘESŤANSKÉM OBDOBÍ ?</a:t>
            </a:r>
          </a:p>
          <a:p>
            <a:endParaRPr lang="cs-CZ" dirty="0"/>
          </a:p>
          <a:p>
            <a:r>
              <a:rPr lang="cs-CZ" dirty="0" smtClean="0"/>
              <a:t>JAKÉ ZMĚNY SE DĚJÍ V ROČNÍM CYKLU ?</a:t>
            </a:r>
            <a:endParaRPr lang="cs-CZ" dirty="0"/>
          </a:p>
        </p:txBody>
      </p:sp>
      <p:pic>
        <p:nvPicPr>
          <p:cNvPr id="2050" name="Picture 2" descr="C:\Users\Irena\AppData\Local\Microsoft\Windows\Temporary Internet Files\Content.IE5\HO35SFOA\MC900309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96752"/>
            <a:ext cx="1828800" cy="143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6270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ODPOVĚZ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ZNAMENÁ ADVENT ?</a:t>
            </a:r>
          </a:p>
          <a:p>
            <a:endParaRPr lang="cs-CZ" dirty="0"/>
          </a:p>
          <a:p>
            <a:r>
              <a:rPr lang="cs-CZ" dirty="0" smtClean="0"/>
              <a:t>JAK DLOUHO TRVÁ ?</a:t>
            </a:r>
          </a:p>
          <a:p>
            <a:endParaRPr lang="cs-CZ" dirty="0"/>
          </a:p>
          <a:p>
            <a:r>
              <a:rPr lang="cs-CZ" dirty="0" smtClean="0"/>
              <a:t>CO ZNAMENÁ PRO KŘESŤANY ?</a:t>
            </a:r>
          </a:p>
          <a:p>
            <a:endParaRPr lang="cs-CZ" dirty="0"/>
          </a:p>
          <a:p>
            <a:r>
              <a:rPr lang="cs-CZ" dirty="0" smtClean="0"/>
              <a:t>CO SYMBOLIZUJE ADVENTNÍ VĚNEC ?</a:t>
            </a:r>
            <a:endParaRPr lang="cs-CZ" dirty="0"/>
          </a:p>
        </p:txBody>
      </p:sp>
      <p:pic>
        <p:nvPicPr>
          <p:cNvPr id="3074" name="Picture 2" descr="C:\Users\Irena\AppData\Local\Microsoft\Windows\Temporary Internet Files\Content.IE5\HO35SFOA\MC9004336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66900"/>
            <a:ext cx="1555750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657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ODPOVĚZ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24. PROSINEC ?</a:t>
            </a:r>
          </a:p>
          <a:p>
            <a:endParaRPr lang="cs-CZ" dirty="0"/>
          </a:p>
          <a:p>
            <a:r>
              <a:rPr lang="cs-CZ" dirty="0" smtClean="0"/>
              <a:t>JAKÉ ZVYKY UDRŽOVALI TENTO DEN NAŠI PŘEDKOVÉ ?</a:t>
            </a:r>
          </a:p>
          <a:p>
            <a:endParaRPr lang="cs-CZ" dirty="0"/>
          </a:p>
          <a:p>
            <a:r>
              <a:rPr lang="cs-CZ" dirty="0" smtClean="0"/>
              <a:t>JAK TENTO DEN VYPADÁ U VÁS DOMA ?</a:t>
            </a:r>
            <a:endParaRPr lang="cs-CZ" dirty="0"/>
          </a:p>
        </p:txBody>
      </p:sp>
      <p:pic>
        <p:nvPicPr>
          <p:cNvPr id="4098" name="Picture 2" descr="C:\Users\Irena\AppData\Local\Microsoft\Windows\Temporary Internet Files\Content.IE5\IGSDHAKK\MC900335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365104"/>
            <a:ext cx="1434237" cy="2035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2276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SPOJ SPRÁVNĚ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ADVENT                           24. PROSINCE</a:t>
            </a:r>
          </a:p>
          <a:p>
            <a:pPr marL="0" indent="0">
              <a:buNone/>
            </a:pPr>
            <a:r>
              <a:rPr lang="cs-CZ" dirty="0" smtClean="0"/>
              <a:t>BOŽÍ HOD                          6. LEDNA</a:t>
            </a:r>
          </a:p>
          <a:p>
            <a:pPr marL="0" indent="0">
              <a:buNone/>
            </a:pPr>
            <a:r>
              <a:rPr lang="cs-CZ" dirty="0" smtClean="0"/>
              <a:t>ŠTĚDRÝ DEN                    26. PROSINCE</a:t>
            </a:r>
          </a:p>
          <a:p>
            <a:pPr marL="0" indent="0">
              <a:buNone/>
            </a:pPr>
            <a:r>
              <a:rPr lang="cs-CZ" dirty="0" smtClean="0"/>
              <a:t>ZIMNÍ SLUNOVRAT         25. PROSINCE</a:t>
            </a:r>
          </a:p>
          <a:p>
            <a:pPr marL="0" indent="0">
              <a:buNone/>
            </a:pPr>
            <a:r>
              <a:rPr lang="cs-CZ" dirty="0" smtClean="0"/>
              <a:t>ŠTĚPÁN                             21. PROSINCE</a:t>
            </a:r>
          </a:p>
          <a:p>
            <a:pPr marL="0" indent="0">
              <a:buNone/>
            </a:pPr>
            <a:r>
              <a:rPr lang="cs-CZ" dirty="0" smtClean="0"/>
              <a:t>NOVÝ ROK                          1. LEDNA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Irena\AppData\Local\Microsoft\Windows\Temporary Internet Files\Content.IE5\HO35SFOA\MC900290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85184"/>
            <a:ext cx="1386769" cy="134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Irena\AppData\Local\Microsoft\Windows\Temporary Internet Files\Content.IE5\DIG68CP6\MC9003620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069873"/>
            <a:ext cx="1805026" cy="161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143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www.microsoft.office.com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729175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69</TotalTime>
  <Words>178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</vt:lpstr>
      <vt:lpstr>Prezentace aplikace PowerPoint</vt:lpstr>
      <vt:lpstr>ANOTACE</vt:lpstr>
      <vt:lpstr>VÁNOCE</vt:lpstr>
      <vt:lpstr>ODPOVĚZ</vt:lpstr>
      <vt:lpstr>ODPOVĚZ</vt:lpstr>
      <vt:lpstr>ODPOVĚZ</vt:lpstr>
      <vt:lpstr>SPOJ SPRÁVNĚ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ucitel</cp:lastModifiedBy>
  <cp:revision>7</cp:revision>
  <dcterms:created xsi:type="dcterms:W3CDTF">2013-02-26T17:10:20Z</dcterms:created>
  <dcterms:modified xsi:type="dcterms:W3CDTF">2013-06-19T08:20:01Z</dcterms:modified>
</cp:coreProperties>
</file>