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FF0000"/>
    <a:srgbClr val="FF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VY_32_INOVACE_07_ČaS3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 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Irena </a:t>
          </a:r>
          <a:r>
            <a:rPr lang="cs-CZ" sz="2000" dirty="0" err="1" smtClean="0"/>
            <a:t>Königsmarková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Procvičování učiva o ročních obdobích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 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Irena </a:t>
          </a:r>
          <a:r>
            <a:rPr lang="cs-CZ" sz="2000" kern="1200" dirty="0" err="1" smtClean="0"/>
            <a:t>Königsmarková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VY_32_INOVACE_07_ČaS3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Procvičování učiva o ročních obdobích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043025423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72280" y="6165304"/>
            <a:ext cx="205550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Datum: Září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3. TŘÍD</a:t>
            </a:r>
          </a:p>
          <a:p>
            <a:r>
              <a:rPr lang="cs-CZ" dirty="0" smtClean="0"/>
              <a:t>PROCVIČUJE A UPEVŇUJE UČIVO O ROČNÍCH OBDOBÍCH</a:t>
            </a:r>
          </a:p>
          <a:p>
            <a:r>
              <a:rPr lang="cs-CZ" dirty="0" smtClean="0"/>
              <a:t>JE POUŽITELNÝ NA INTERAKTIVNÍ TABULI I JAKO PRACOVNÍ LIST</a:t>
            </a:r>
          </a:p>
        </p:txBody>
      </p:sp>
    </p:spTree>
    <p:extLst>
      <p:ext uri="{BB962C8B-B14F-4D97-AF65-F5344CB8AC3E}">
        <p14:creationId xmlns:p14="http://schemas.microsoft.com/office/powerpoint/2010/main" xmlns="" val="430592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SPOJ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PROSINEC, LEDEN, ÚNOR</a:t>
            </a:r>
          </a:p>
          <a:p>
            <a:endParaRPr lang="cs-CZ" dirty="0" smtClean="0">
              <a:solidFill>
                <a:srgbClr val="00B0F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BŘEZEN, DUBEN, KVĚTEN</a:t>
            </a:r>
          </a:p>
          <a:p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ČERVEN, ČERVENEC, SRPEN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3300"/>
                </a:solidFill>
              </a:rPr>
              <a:t>ZÁŘÍ, ŘÍJEN, LISTOPAD</a:t>
            </a:r>
            <a:endParaRPr lang="cs-CZ" dirty="0">
              <a:solidFill>
                <a:srgbClr val="FF33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3300"/>
                </a:solidFill>
              </a:rPr>
              <a:t>PODZIM</a:t>
            </a:r>
          </a:p>
          <a:p>
            <a:endParaRPr lang="cs-CZ" dirty="0">
              <a:solidFill>
                <a:srgbClr val="FF33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LÉTO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ZIMA</a:t>
            </a:r>
          </a:p>
          <a:p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JARO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Irena\AppData\Local\Microsoft\Windows\Temporary Internet Files\Content.IE5\101985BI\MC9004281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825705" y="2276872"/>
            <a:ext cx="414102" cy="1027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rena\AppData\Local\Microsoft\Windows\Temporary Internet Files\Content.IE5\UKSAPX6I\MC9002865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140968"/>
            <a:ext cx="1156500" cy="1104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rena\AppData\Local\Microsoft\Windows\Temporary Internet Files\Content.IE5\DIG68CP6\MC9003098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3695" y="4317945"/>
            <a:ext cx="1040793" cy="820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Irena\AppData\Local\Microsoft\Windows\Temporary Internet Files\Content.IE5\C3Y3DI28\MC9003098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02739" y="5138280"/>
            <a:ext cx="1130424" cy="889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1936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SPRÁVNĚ DOPLŇ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JARO ZAČÍNÁ__________ , TENTO DEN SE NAZÝVÁ ________ </a:t>
            </a:r>
            <a:r>
              <a:rPr lang="cs-CZ" dirty="0" smtClean="0">
                <a:solidFill>
                  <a:srgbClr val="00B050"/>
                </a:solidFill>
              </a:rPr>
              <a:t>ROVNODENNOST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endParaRPr lang="cs-CZ" dirty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DEN I NOC JSOU____________ DLOUHÉ, DNY SE ZAČÍNAJÍ __________ A NOCI ________ .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2050" name="Picture 2" descr="C:\Users\Irena\AppData\Local\Microsoft\Windows\Temporary Internet Files\Content.IE5\XTJH6R5S\MC9001228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729186"/>
            <a:ext cx="1635879" cy="1640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9349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SPRÁVNĚ DOPLŇ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00"/>
                </a:solidFill>
              </a:rPr>
              <a:t>LÉTO ZAČÍNÁ____________ ,TENTO DEN SE NAZÝVÁ _________ SLUNOVRAT.</a:t>
            </a:r>
          </a:p>
          <a:p>
            <a:endParaRPr lang="cs-CZ" dirty="0">
              <a:solidFill>
                <a:srgbClr val="800000"/>
              </a:solidFill>
            </a:endParaRPr>
          </a:p>
          <a:p>
            <a:r>
              <a:rPr lang="cs-CZ" dirty="0" smtClean="0">
                <a:solidFill>
                  <a:srgbClr val="800000"/>
                </a:solidFill>
              </a:rPr>
              <a:t>DEN JE ________ A NOC JE ________ V ROCE.</a:t>
            </a:r>
          </a:p>
          <a:p>
            <a:endParaRPr lang="cs-CZ" dirty="0">
              <a:solidFill>
                <a:srgbClr val="800000"/>
              </a:solidFill>
            </a:endParaRPr>
          </a:p>
          <a:p>
            <a:r>
              <a:rPr lang="cs-CZ" dirty="0" smtClean="0">
                <a:solidFill>
                  <a:srgbClr val="800000"/>
                </a:solidFill>
              </a:rPr>
              <a:t>DNY SE ZAČÍNAJÍ ________ A NOCI ________ 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pic>
        <p:nvPicPr>
          <p:cNvPr id="3074" name="Picture 2" descr="C:\Users\Irena\AppData\Local\Microsoft\Windows\Temporary Internet Files\Content.IE5\42MYQ0C5\MC9002978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300880"/>
            <a:ext cx="1156039" cy="1155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37681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SPRÁVNĚ DOPLŇ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PODZIM ZAČÍNÁ ________ , TENTO DEN SE NAZÝVÁ ________ </a:t>
            </a:r>
            <a:r>
              <a:rPr lang="cs-CZ" dirty="0" smtClean="0">
                <a:solidFill>
                  <a:srgbClr val="FF0000"/>
                </a:solidFill>
              </a:rPr>
              <a:t>ROVNODENNOST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DEN I NOC JSOU _______ DLOUHÉ, DNY SE ZAČÍNAJÍ ________ A NOCI ________ 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Irena\AppData\Local\Microsoft\Windows\Temporary Internet Files\Content.IE5\XTJH6R5S\MC9003002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653136"/>
            <a:ext cx="1813255" cy="1751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62995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SPRÁVNĚ DOPLŇ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ZIMA ZAČÍNÁ _________ , TENTO DEN SE NAZÝVÁ ZIMNÍ ___________ .</a:t>
            </a:r>
          </a:p>
          <a:p>
            <a:endParaRPr lang="cs-CZ" dirty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DEN JE ________ A NOC JE ________ V ROCE.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DNY SE ZAČÍNAJÍ _________ A NOCI _______ . 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5122" name="Picture 2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8680" y="4653136"/>
            <a:ext cx="1827886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8702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CITACE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www.microsoft.office.com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9140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66</TotalTime>
  <Words>201</Words>
  <Application>Microsoft Office PowerPoint</Application>
  <PresentationFormat>Předvádění na obrazovce (4:3)</PresentationFormat>
  <Paragraphs>45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ŠABLONA</vt:lpstr>
      <vt:lpstr>Snímek 1</vt:lpstr>
      <vt:lpstr>ANOTACE</vt:lpstr>
      <vt:lpstr>SPOJ</vt:lpstr>
      <vt:lpstr>SPRÁVNĚ DOPLŇ</vt:lpstr>
      <vt:lpstr>SPRÁVNĚ DOPLŇ</vt:lpstr>
      <vt:lpstr>SPRÁVNĚ DOPLŇ</vt:lpstr>
      <vt:lpstr>SPRÁVNĚ DOPLŇ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</dc:creator>
  <cp:lastModifiedBy>Dum</cp:lastModifiedBy>
  <cp:revision>9</cp:revision>
  <dcterms:created xsi:type="dcterms:W3CDTF">2013-02-25T19:31:02Z</dcterms:created>
  <dcterms:modified xsi:type="dcterms:W3CDTF">2013-10-02T17:59:48Z</dcterms:modified>
</cp:coreProperties>
</file>