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00"/>
    <a:srgbClr val="00FF00"/>
    <a:srgbClr val="FF0066"/>
    <a:srgbClr val="CC33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Typy krajiny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79F86E-E0D3-42C3-A882-80C05287D371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26CBB3B-A3AE-4CCB-B3A0-0D297C083FAE}" type="presOf" srcId="{D1B46980-6531-4606-95E6-44980827E919}" destId="{6140AFEC-043D-4C43-A2F9-D0F5331DF3A3}" srcOrd="0" destOrd="0" presId="urn:microsoft.com/office/officeart/2005/8/layout/target3"/>
    <dgm:cxn modelId="{D2F6491A-F95B-4C21-AB9B-19BC32F41A69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4932B9E-6F51-469A-BC86-632320716E59}" type="presOf" srcId="{D8197B8C-B260-4A16-BDF4-0947B075E274}" destId="{25B08C86-7E15-44DC-BE7F-FFB55DD49D12}" srcOrd="0" destOrd="0" presId="urn:microsoft.com/office/officeart/2005/8/layout/target3"/>
    <dgm:cxn modelId="{6FD5F7BE-CC98-47E5-A1D3-E969226BF502}" type="presOf" srcId="{B651F6E3-6281-48DB-9319-2AEAFDAE7572}" destId="{619D679B-A015-4ECF-8348-D1034C574F40}" srcOrd="0" destOrd="0" presId="urn:microsoft.com/office/officeart/2005/8/layout/target3"/>
    <dgm:cxn modelId="{CE9274CD-1F6F-4B9E-B886-51F7FB1E2FD5}" type="presOf" srcId="{D1D4F407-5343-4D3F-B5B9-D407B03CAEB4}" destId="{D005CE8C-CC26-4C3E-AC11-E15060ECD759}" srcOrd="0" destOrd="0" presId="urn:microsoft.com/office/officeart/2005/8/layout/target3"/>
    <dgm:cxn modelId="{B1F50AEA-566A-4EA5-A197-6AB03EF4AD93}" type="presOf" srcId="{B651F6E3-6281-48DB-9319-2AEAFDAE7572}" destId="{6BB5E863-4638-4E1D-BFDE-399D028AC4ED}" srcOrd="1" destOrd="0" presId="urn:microsoft.com/office/officeart/2005/8/layout/target3"/>
    <dgm:cxn modelId="{740A9EE6-0380-4003-92C3-59ED3D9F3CA4}" type="presOf" srcId="{D1D4F407-5343-4D3F-B5B9-D407B03CAEB4}" destId="{AED2198E-93D5-4001-81B4-73124B309672}" srcOrd="1" destOrd="0" presId="urn:microsoft.com/office/officeart/2005/8/layout/target3"/>
    <dgm:cxn modelId="{18D7EBC9-5255-4DC9-A80E-034752AC53F6}" type="presOf" srcId="{757F3AB3-0718-4624-B441-E567A8F0AB56}" destId="{333A1088-737F-45CB-B68E-254E46348037}" srcOrd="0" destOrd="0" presId="urn:microsoft.com/office/officeart/2005/8/layout/target3"/>
    <dgm:cxn modelId="{DAEEBDD5-5FB8-4EC6-BB90-49C08237A142}" type="presParOf" srcId="{333A1088-737F-45CB-B68E-254E46348037}" destId="{F5ABB229-8D3B-4694-996A-96F23CF14429}" srcOrd="0" destOrd="0" presId="urn:microsoft.com/office/officeart/2005/8/layout/target3"/>
    <dgm:cxn modelId="{2EEC8735-24BE-4A30-950C-D720EC80BF51}" type="presParOf" srcId="{333A1088-737F-45CB-B68E-254E46348037}" destId="{F41139FD-01EE-4571-8B17-4FB00FC51163}" srcOrd="1" destOrd="0" presId="urn:microsoft.com/office/officeart/2005/8/layout/target3"/>
    <dgm:cxn modelId="{498A7D86-0253-4629-B79F-FB94E740AC8D}" type="presParOf" srcId="{333A1088-737F-45CB-B68E-254E46348037}" destId="{D005CE8C-CC26-4C3E-AC11-E15060ECD759}" srcOrd="2" destOrd="0" presId="urn:microsoft.com/office/officeart/2005/8/layout/target3"/>
    <dgm:cxn modelId="{21D46828-1A19-4BB5-84D6-AEAB037223AF}" type="presParOf" srcId="{333A1088-737F-45CB-B68E-254E46348037}" destId="{2C702D82-9B77-49B7-9568-BB8EB47C3372}" srcOrd="3" destOrd="0" presId="urn:microsoft.com/office/officeart/2005/8/layout/target3"/>
    <dgm:cxn modelId="{0B2AEE00-C631-427B-BED5-0E5E507F61FF}" type="presParOf" srcId="{333A1088-737F-45CB-B68E-254E46348037}" destId="{A52A0455-90FF-4808-ABD0-F02540D31D5A}" srcOrd="4" destOrd="0" presId="urn:microsoft.com/office/officeart/2005/8/layout/target3"/>
    <dgm:cxn modelId="{7ADC069B-4256-4F37-9D9D-F7D4E63D3496}" type="presParOf" srcId="{333A1088-737F-45CB-B68E-254E46348037}" destId="{6140AFEC-043D-4C43-A2F9-D0F5331DF3A3}" srcOrd="5" destOrd="0" presId="urn:microsoft.com/office/officeart/2005/8/layout/target3"/>
    <dgm:cxn modelId="{54C84A21-E566-43A7-A68C-C263E48B14D1}" type="presParOf" srcId="{333A1088-737F-45CB-B68E-254E46348037}" destId="{9358AC05-5D7D-4327-9F80-1AD486AEA664}" srcOrd="6" destOrd="0" presId="urn:microsoft.com/office/officeart/2005/8/layout/target3"/>
    <dgm:cxn modelId="{FFE754FF-BA7F-4F85-8728-1057592F5B28}" type="presParOf" srcId="{333A1088-737F-45CB-B68E-254E46348037}" destId="{313FC574-E1CD-4FB4-B054-0B805CE0447D}" srcOrd="7" destOrd="0" presId="urn:microsoft.com/office/officeart/2005/8/layout/target3"/>
    <dgm:cxn modelId="{BE69D3F0-C431-4F9C-A14B-64F986F072E9}" type="presParOf" srcId="{333A1088-737F-45CB-B68E-254E46348037}" destId="{619D679B-A015-4ECF-8348-D1034C574F40}" srcOrd="8" destOrd="0" presId="urn:microsoft.com/office/officeart/2005/8/layout/target3"/>
    <dgm:cxn modelId="{0B03D8DD-5A45-4139-94BA-58D0B64F0042}" type="presParOf" srcId="{333A1088-737F-45CB-B68E-254E46348037}" destId="{322283A8-4A27-4CDA-BAE3-F381106A9174}" srcOrd="9" destOrd="0" presId="urn:microsoft.com/office/officeart/2005/8/layout/target3"/>
    <dgm:cxn modelId="{0D30E719-8005-4781-98B3-94A6DC28037C}" type="presParOf" srcId="{333A1088-737F-45CB-B68E-254E46348037}" destId="{FFC9F71D-1B4F-4AD9-A4A6-86ADEFC8AF5C}" srcOrd="10" destOrd="0" presId="urn:microsoft.com/office/officeart/2005/8/layout/target3"/>
    <dgm:cxn modelId="{513F956C-AA8F-49C0-B4F8-00C4C87B9EDD}" type="presParOf" srcId="{333A1088-737F-45CB-B68E-254E46348037}" destId="{25B08C86-7E15-44DC-BE7F-FFB55DD49D12}" srcOrd="11" destOrd="0" presId="urn:microsoft.com/office/officeart/2005/8/layout/target3"/>
    <dgm:cxn modelId="{BB41E4C3-8A70-43ED-A65A-1F2B9178D04D}" type="presParOf" srcId="{333A1088-737F-45CB-B68E-254E46348037}" destId="{AED2198E-93D5-4001-81B4-73124B309672}" srcOrd="12" destOrd="0" presId="urn:microsoft.com/office/officeart/2005/8/layout/target3"/>
    <dgm:cxn modelId="{3A8A8C0C-0AD8-444B-9D88-73E3C4F0B1BC}" type="presParOf" srcId="{333A1088-737F-45CB-B68E-254E46348037}" destId="{2BE915AB-18AA-4053-B92C-3BFC9ED204BB}" srcOrd="13" destOrd="0" presId="urn:microsoft.com/office/officeart/2005/8/layout/target3"/>
    <dgm:cxn modelId="{F42799DD-4B18-4602-9D8D-2B3D2CDA5191}" type="presParOf" srcId="{333A1088-737F-45CB-B68E-254E46348037}" destId="{6BB5E863-4638-4E1D-BFDE-399D028AC4ED}" srcOrd="14" destOrd="0" presId="urn:microsoft.com/office/officeart/2005/8/layout/target3"/>
    <dgm:cxn modelId="{5C9A8DB9-86F3-46D2-8784-CDD3B8A5152D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Typy krajiny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0495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0130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08756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3044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447297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55984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595283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6563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050773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27730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25638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3BBB76-382D-4409-83BF-F43183B34AE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2C6C17-8262-42F4-9651-134CD4C1188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5482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2702299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531844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TŘÍD</a:t>
            </a:r>
          </a:p>
          <a:p>
            <a:r>
              <a:rPr lang="cs-CZ" dirty="0" smtClean="0"/>
              <a:t>PROCVIČUJE A UPEVŇUJE UČIVO O TYPECH KRAJINY</a:t>
            </a:r>
          </a:p>
          <a:p>
            <a:r>
              <a:rPr lang="cs-CZ" dirty="0" smtClean="0"/>
              <a:t>JE VHODNÝ PRO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48626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NÍŽINY</a:t>
            </a:r>
            <a:r>
              <a:rPr lang="cs-CZ" dirty="0" smtClean="0"/>
              <a:t>                           do 600 m n. mořem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800000"/>
                </a:solidFill>
              </a:rPr>
              <a:t>HORNATINY</a:t>
            </a:r>
            <a:r>
              <a:rPr lang="cs-CZ" dirty="0" smtClean="0"/>
              <a:t>                  do 200 m n. mořem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CC3300"/>
                </a:solidFill>
              </a:rPr>
              <a:t>VRCHOVINY</a:t>
            </a:r>
            <a:r>
              <a:rPr lang="cs-CZ" dirty="0" smtClean="0"/>
              <a:t>                  do 900 m n. mořem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C000"/>
                </a:solidFill>
              </a:rPr>
              <a:t>PAHORKATINY    </a:t>
            </a:r>
            <a:r>
              <a:rPr lang="cs-CZ" dirty="0" smtClean="0"/>
              <a:t>          nad 900 m n. mořem</a:t>
            </a:r>
          </a:p>
        </p:txBody>
      </p:sp>
    </p:spTree>
    <p:extLst>
      <p:ext uri="{BB962C8B-B14F-4D97-AF65-F5344CB8AC3E}">
        <p14:creationId xmlns:p14="http://schemas.microsoft.com/office/powerpoint/2010/main" xmlns="" val="2173851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66"/>
                </a:solidFill>
              </a:rPr>
              <a:t>NAJDI NA MAPĚ A PŘEČTI NADM. VÝŠKU</a:t>
            </a:r>
            <a:endParaRPr lang="cs-CZ" dirty="0">
              <a:solidFill>
                <a:srgbClr val="FF00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SNĚŽKA</a:t>
            </a:r>
          </a:p>
          <a:p>
            <a:endParaRPr lang="cs-CZ" dirty="0"/>
          </a:p>
          <a:p>
            <a:r>
              <a:rPr lang="cs-CZ" dirty="0" smtClean="0"/>
              <a:t>BRODEK U PŘEROVA</a:t>
            </a:r>
          </a:p>
          <a:p>
            <a:endParaRPr lang="cs-CZ" dirty="0"/>
          </a:p>
          <a:p>
            <a:r>
              <a:rPr lang="cs-CZ" dirty="0" smtClean="0"/>
              <a:t>VELKÝ BLANÍK</a:t>
            </a:r>
          </a:p>
          <a:p>
            <a:endParaRPr lang="cs-CZ" dirty="0"/>
          </a:p>
          <a:p>
            <a:r>
              <a:rPr lang="cs-CZ" dirty="0" smtClean="0"/>
              <a:t>ČERNÁ HORA</a:t>
            </a:r>
            <a:endParaRPr lang="cs-CZ" dirty="0"/>
          </a:p>
        </p:txBody>
      </p:sp>
      <p:pic>
        <p:nvPicPr>
          <p:cNvPr id="1026" name="Picture 2" descr="C:\Users\Irena\AppData\Local\Microsoft\Windows\Temporary Internet Files\Content.IE5\7UULYMUY\MC9002035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492896"/>
            <a:ext cx="2672124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55853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UKAZUJ NA MAPĚ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FF00"/>
                </a:solidFill>
              </a:rPr>
              <a:t>POLABSKÁ NÍŽINA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800000"/>
                </a:solidFill>
              </a:rPr>
              <a:t>ŠUMAVA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ČESKOMORAVSKÁ VRCHOVINA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F0"/>
                </a:solidFill>
              </a:rPr>
              <a:t>LABE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2050" name="Picture 2" descr="C:\Users\Irena\AppData\Local\Microsoft\Windows\Temporary Internet Files\Content.IE5\IWRNJ8JQ\MC9004296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78312"/>
            <a:ext cx="184150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3044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</a:t>
            </a:r>
            <a:r>
              <a:rPr lang="cs-CZ" smtClean="0"/>
              <a:t>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105719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110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SPOJ SPRÁVNĚ</vt:lpstr>
      <vt:lpstr>NAJDI NA MAPĚ A PŘEČTI NADM. VÝŠKU</vt:lpstr>
      <vt:lpstr>UKAZUJ NA MAPĚ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9</cp:revision>
  <dcterms:created xsi:type="dcterms:W3CDTF">2013-02-16T14:11:04Z</dcterms:created>
  <dcterms:modified xsi:type="dcterms:W3CDTF">2013-10-02T17:58:39Z</dcterms:modified>
</cp:coreProperties>
</file>