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00"/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příroda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příroda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2283387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TŘÍDÍ A UPEVŇUJE ZÍSKANÉ POZNATKY O ŽIVÉ A NEŽIVÉ PŘÍRODĚ A LIDSKÝCH VÝTVORECH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9797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ODPOVĚZ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ČÍM JE TVOŘEN SVĚT KOLEM NÁS ?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ROZLIŠUJ, CO JE LIDSKÝ VÝTVOR A CO PŘÍRODNÍ ÚTVAR, </a:t>
            </a:r>
            <a:r>
              <a:rPr lang="cs-CZ" dirty="0" smtClean="0">
                <a:solidFill>
                  <a:srgbClr val="FF0000"/>
                </a:solidFill>
              </a:rPr>
              <a:t>PŘÍRODNINA. </a:t>
            </a:r>
            <a:r>
              <a:rPr lang="cs-CZ" dirty="0" smtClean="0">
                <a:solidFill>
                  <a:srgbClr val="FF0000"/>
                </a:solidFill>
              </a:rPr>
              <a:t>VŠÍMEJ SI POZORNĚ PŘÍRODNIN.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STROM   ŽIDLE   PES   AUTO   TRÁVA   HLÍNA   VODA  </a:t>
            </a:r>
          </a:p>
          <a:p>
            <a:pPr marL="0" indent="0">
              <a:buNone/>
            </a:pPr>
            <a:r>
              <a:rPr lang="cs-CZ" sz="2800" dirty="0" smtClean="0"/>
              <a:t>ŠATY   VZDUCH   SKÁLA   SLUNCE   HŘIB   DŮM   ŽÍŽALA</a:t>
            </a:r>
          </a:p>
          <a:p>
            <a:pPr marL="0" indent="0">
              <a:buNone/>
            </a:pPr>
            <a:r>
              <a:rPr lang="cs-CZ" sz="2800" dirty="0" smtClean="0"/>
              <a:t>TULIPÁN   MRAK   NÁBYTEK   SRNEC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99551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PŘÍRODA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ŽIVÁ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HOUBY</a:t>
            </a:r>
            <a:r>
              <a:rPr lang="cs-CZ" dirty="0" smtClean="0"/>
              <a:t>-NEMAJÍ ZELEŇ LISTOVOU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ROSTLINY</a:t>
            </a:r>
            <a:r>
              <a:rPr lang="cs-CZ" dirty="0" smtClean="0"/>
              <a:t>-MAJÍ ZELEŇ LISTOVOU, JSOU ZDROJEM KYSLÍKU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6600"/>
                </a:solidFill>
              </a:rPr>
              <a:t>ŽIVOČICHOVÉ</a:t>
            </a:r>
            <a:r>
              <a:rPr lang="cs-CZ" dirty="0" smtClean="0"/>
              <a:t>-JSOU SCHOPNI AKTIVNÍHO POHYBU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NEŽIVÁ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VODA</a:t>
            </a:r>
          </a:p>
          <a:p>
            <a:endParaRPr lang="cs-CZ" dirty="0" smtClean="0"/>
          </a:p>
          <a:p>
            <a:r>
              <a:rPr lang="cs-CZ" dirty="0" smtClean="0"/>
              <a:t>VZDUCH</a:t>
            </a:r>
          </a:p>
          <a:p>
            <a:endParaRPr lang="cs-CZ" dirty="0" smtClean="0"/>
          </a:p>
          <a:p>
            <a:r>
              <a:rPr lang="cs-CZ" dirty="0" smtClean="0"/>
              <a:t>NEROSTY A HORNINY</a:t>
            </a:r>
          </a:p>
          <a:p>
            <a:endParaRPr lang="cs-CZ" dirty="0" smtClean="0"/>
          </a:p>
          <a:p>
            <a:r>
              <a:rPr lang="cs-CZ" dirty="0" smtClean="0"/>
              <a:t>PŮDA</a:t>
            </a:r>
          </a:p>
          <a:p>
            <a:endParaRPr lang="cs-CZ" dirty="0" smtClean="0"/>
          </a:p>
          <a:p>
            <a:r>
              <a:rPr lang="cs-CZ" dirty="0" smtClean="0"/>
              <a:t>TEPLO A SVĚTLO(SLUNCE)</a:t>
            </a:r>
            <a:endParaRPr lang="cs-CZ" dirty="0"/>
          </a:p>
        </p:txBody>
      </p:sp>
      <p:pic>
        <p:nvPicPr>
          <p:cNvPr id="3074" name="Picture 2" descr="C:\Users\Irena\AppData\Local\Microsoft\Windows\Temporary Internet Files\Content.IE5\45LCRWKN\MC90043153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84784"/>
            <a:ext cx="1359284" cy="135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6034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66"/>
                </a:solidFill>
              </a:rPr>
              <a:t>PAMATUJ</a:t>
            </a:r>
            <a:endParaRPr lang="cs-CZ" b="1" u="sng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ŽIVÁ A NEŽIVÁ PŘÍRODA POSKYTUJE ČLOVĚKU</a:t>
            </a:r>
          </a:p>
          <a:p>
            <a:pPr marL="0" indent="0">
              <a:buNone/>
            </a:pPr>
            <a:r>
              <a:rPr lang="cs-CZ" dirty="0" smtClean="0"/>
              <a:t> DOSTATEK MATERIÁLU A SUROVIN K VYTVOŘENÍ</a:t>
            </a:r>
          </a:p>
          <a:p>
            <a:pPr marL="0" indent="0">
              <a:buNone/>
            </a:pPr>
            <a:r>
              <a:rPr lang="cs-CZ" dirty="0" smtClean="0"/>
              <a:t> LIDSKÝCH VÝTVORŮ.</a:t>
            </a:r>
          </a:p>
          <a:p>
            <a:pPr marL="0" indent="0">
              <a:buNone/>
            </a:pPr>
            <a:r>
              <a:rPr lang="cs-CZ" dirty="0" smtClean="0"/>
              <a:t>ČLOVĚK ALE MUSÍ SE VŠEMI ZDROJI ZACHÁZET ŠETRNĚ A   HOSPODAŘIT S NIMI S ROZMYSLEM.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DIG68CP6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196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4SAKTHWD\MC9000900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66307"/>
            <a:ext cx="1916062" cy="159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199883"/>
            <a:ext cx="1639951" cy="1165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4962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ODPOVĚZ NA OTÁZKY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PATŘÍ DO ŽIVÉ PŘÍRODY ?</a:t>
            </a:r>
          </a:p>
          <a:p>
            <a:r>
              <a:rPr lang="cs-CZ" dirty="0" smtClean="0"/>
              <a:t>CO PATŘÍ DO NEŽIVÉ PŘÍRODY ?</a:t>
            </a:r>
          </a:p>
          <a:p>
            <a:r>
              <a:rPr lang="cs-CZ" dirty="0" smtClean="0"/>
              <a:t>CO JSOU SUROVINY ?</a:t>
            </a:r>
          </a:p>
          <a:p>
            <a:r>
              <a:rPr lang="cs-CZ" dirty="0" smtClean="0"/>
              <a:t>CO Z NICH ČLOVĚK VYRÁBÍ ?</a:t>
            </a:r>
          </a:p>
          <a:p>
            <a:r>
              <a:rPr lang="cs-CZ" dirty="0" smtClean="0"/>
              <a:t>KTERÉ SUROVINY ZÍSKÁVÁME ZE ŽIVÉ A KTERÉ Z NEŽIVÉ PŘÍRODY ?</a:t>
            </a:r>
          </a:p>
          <a:p>
            <a:r>
              <a:rPr lang="cs-CZ" dirty="0" smtClean="0"/>
              <a:t>JAK MŮŽEME I MY ŠETŘIT PŘÍRODNÍ ZDROJE ?</a:t>
            </a:r>
            <a:endParaRPr lang="cs-CZ" dirty="0"/>
          </a:p>
        </p:txBody>
      </p:sp>
      <p:pic>
        <p:nvPicPr>
          <p:cNvPr id="1026" name="Picture 2" descr="C:\Users\Irena\AppData\Local\Microsoft\Windows\Temporary Internet Files\Content.IE5\HX3IW7BR\MC900071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8530" y="1700808"/>
            <a:ext cx="1813139" cy="129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7152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49137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65</TotalTime>
  <Words>210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Snímek 1</vt:lpstr>
      <vt:lpstr>ANOTACE</vt:lpstr>
      <vt:lpstr>ODPOVĚZ</vt:lpstr>
      <vt:lpstr>PŘÍRODA</vt:lpstr>
      <vt:lpstr>PAMATUJ</vt:lpstr>
      <vt:lpstr>ODPOVĚZ NA OTÁZKY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8</cp:revision>
  <dcterms:created xsi:type="dcterms:W3CDTF">2013-02-26T18:20:59Z</dcterms:created>
  <dcterms:modified xsi:type="dcterms:W3CDTF">2013-10-02T18:02:54Z</dcterms:modified>
</cp:coreProperties>
</file>