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VY_32_INOVACE_10_ČaS3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 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</a:t>
          </a:r>
          <a:r>
            <a:rPr lang="cs-CZ" sz="2000" dirty="0" err="1" smtClean="0"/>
            <a:t>Königsmarková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Vzduch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 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Irena </a:t>
          </a:r>
          <a:r>
            <a:rPr lang="cs-CZ" sz="2000" kern="1200" dirty="0" err="1" smtClean="0"/>
            <a:t>Königsmarková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VY_32_INOVACE_10_ČaS3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Vzduch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975866337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72280" y="6165304"/>
            <a:ext cx="205550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Datum: Září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3. TŘÍD</a:t>
            </a:r>
          </a:p>
          <a:p>
            <a:r>
              <a:rPr lang="cs-CZ" dirty="0" smtClean="0"/>
              <a:t>UPEVŇUJE A PROCVIČUJE ZÍSKANÉ POZNATKY </a:t>
            </a:r>
            <a:r>
              <a:rPr lang="cs-CZ" dirty="0" smtClean="0"/>
              <a:t>O PŘÍTOMNOSTI </a:t>
            </a:r>
            <a:r>
              <a:rPr lang="cs-CZ" dirty="0" smtClean="0"/>
              <a:t>VZDUCHU KOLEM NÁS</a:t>
            </a:r>
          </a:p>
          <a:p>
            <a:r>
              <a:rPr lang="cs-CZ" dirty="0" smtClean="0"/>
              <a:t>JE VHODNÝ PRO POUŽITÍ NA INTERAKTIVNÍ TABULI I JAKO 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96899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ZOPAKUJ SI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VZDUCH JE KOLEM NÁS, JE SMĚSÍ RŮZNÝCH PLYNŮ.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660033"/>
                </a:solidFill>
              </a:rPr>
              <a:t> OBSAHUJE: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DUSÍK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KYSLÍK</a:t>
            </a:r>
          </a:p>
          <a:p>
            <a:r>
              <a:rPr lang="cs-CZ" dirty="0" smtClean="0"/>
              <a:t>OXID UHLIČITÝ</a:t>
            </a:r>
          </a:p>
          <a:p>
            <a:r>
              <a:rPr lang="cs-CZ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VODNÍ PÁRU</a:t>
            </a:r>
          </a:p>
          <a:p>
            <a:pPr marL="0" indent="0">
              <a:buNone/>
            </a:pPr>
            <a:r>
              <a:rPr lang="cs-CZ" dirty="0" smtClean="0"/>
              <a:t>VZDUŠNÝ OBAL ZEMĚ-</a:t>
            </a:r>
            <a:r>
              <a:rPr lang="cs-CZ" dirty="0" smtClean="0">
                <a:solidFill>
                  <a:srgbClr val="FF0000"/>
                </a:solidFill>
              </a:rPr>
              <a:t>ATMOSFÉRA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Irena\AppData\Local\Microsoft\Windows\Temporary Internet Files\Content.IE5\42MYQ0C5\MP9004309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996952"/>
            <a:ext cx="1824776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92265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ODPOVĚZ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KTERÁ SLOŽKÁ VZDUCHU JE PRO HOUBY, ROSTLINY A ŽIVOČICHY NEJDŮLEŽITĚJŠÍ ?</a:t>
            </a:r>
          </a:p>
          <a:p>
            <a:r>
              <a:rPr lang="cs-CZ" dirty="0" smtClean="0"/>
              <a:t>K ČEMU JI POTŘEBUJÍ ?</a:t>
            </a:r>
          </a:p>
          <a:p>
            <a:r>
              <a:rPr lang="cs-CZ" dirty="0" smtClean="0"/>
              <a:t>K ČEMU JE DŮLEŽITÝ OXID UHLIČITÝ ?</a:t>
            </a:r>
          </a:p>
          <a:p>
            <a:r>
              <a:rPr lang="cs-CZ" dirty="0" smtClean="0"/>
              <a:t>Z ČEHO VZNIKAJÍ MRAKY NEBO MLHA ?</a:t>
            </a:r>
          </a:p>
          <a:p>
            <a:r>
              <a:rPr lang="cs-CZ" dirty="0" smtClean="0"/>
              <a:t>JAKÝ VLIV MÁ NA DĚJE V ATMOSFÉŘE</a:t>
            </a:r>
          </a:p>
          <a:p>
            <a:pPr marL="0" indent="0">
              <a:buNone/>
            </a:pPr>
            <a:r>
              <a:rPr lang="cs-CZ" dirty="0" smtClean="0"/>
              <a:t> SLUNCE ?</a:t>
            </a:r>
            <a:endParaRPr lang="cs-CZ" dirty="0"/>
          </a:p>
        </p:txBody>
      </p:sp>
      <p:pic>
        <p:nvPicPr>
          <p:cNvPr id="2050" name="Picture 2" descr="C:\Users\Irena\AppData\Local\Microsoft\Windows\Temporary Internet Files\Content.IE5\XTJH6R5S\MC90044135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96052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05359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PŘEMÝŠLEJ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PROČ JE PRO ŽIVOT NA ZEMI DŮLEŽITÁ ATMOSFÉRA ?</a:t>
            </a:r>
          </a:p>
          <a:p>
            <a:endParaRPr lang="cs-CZ" dirty="0"/>
          </a:p>
          <a:p>
            <a:r>
              <a:rPr lang="cs-CZ" dirty="0" smtClean="0"/>
              <a:t>PŘED ČÍM NÁS CHRÁNÍ ?</a:t>
            </a:r>
          </a:p>
          <a:p>
            <a:endParaRPr lang="cs-CZ" dirty="0"/>
          </a:p>
          <a:p>
            <a:r>
              <a:rPr lang="cs-CZ" dirty="0" smtClean="0"/>
              <a:t>UVEĎ PŘÍKLADY.</a:t>
            </a:r>
            <a:endParaRPr lang="cs-CZ" dirty="0"/>
          </a:p>
        </p:txBody>
      </p:sp>
      <p:pic>
        <p:nvPicPr>
          <p:cNvPr id="3074" name="Picture 2" descr="C:\Users\Irena\AppData\Local\Microsoft\Windows\Temporary Internet Files\Content.IE5\DIG68CP6\MC9004387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708920"/>
            <a:ext cx="1205880" cy="1205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Irena\AppData\Local\Microsoft\Windows\Temporary Internet Files\Content.IE5\DIG68CP6\MP9001776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16824" y="4437112"/>
            <a:ext cx="1828800" cy="1200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Irena\AppData\Local\Microsoft\Windows\Temporary Internet Files\Content.IE5\42MYQ0C5\MP90044861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954400"/>
            <a:ext cx="1363866" cy="959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51657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ZKUS ODPOVĚDĚT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PROČ SE VZDUCH POHYBUJE ?</a:t>
            </a:r>
          </a:p>
          <a:p>
            <a:r>
              <a:rPr lang="cs-CZ" dirty="0" smtClean="0"/>
              <a:t>CO TO ZPŮSOBUJE ?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SLUNCE OHŘÍVÁ RŮZNÉ ČÁSTI ZEMSKÉHO POVRCHU ROZDÍLNĚ, OD NICH SE ROZDÍLNĚ ZAHŘÍVÁ VZDUCH. TEPLEJŠÍ STOUPÁ NAHORU, CHLADNĚJŠÍ VZDUCH KLESÁ DOLŮ.</a:t>
            </a:r>
            <a:endParaRPr lang="cs-CZ" dirty="0"/>
          </a:p>
        </p:txBody>
      </p:sp>
      <p:pic>
        <p:nvPicPr>
          <p:cNvPr id="4098" name="Picture 2" descr="C:\Users\Irena\AppData\Local\Microsoft\Windows\Temporary Internet Files\Content.IE5\42MYQ0C5\MP9004010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348880"/>
            <a:ext cx="2058774" cy="1371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80333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ODPOVĚZ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KTERÉ PŘÍRODNINY, STROJE A VĚCI VYUŽÍVAJÍ PROUDĚNÍ </a:t>
            </a:r>
            <a:r>
              <a:rPr lang="cs-CZ" dirty="0" smtClean="0"/>
              <a:t>VZDUCHU? </a:t>
            </a:r>
            <a:r>
              <a:rPr lang="cs-CZ" dirty="0" smtClean="0"/>
              <a:t>POPIŠ JAK.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Users\Irena\AppData\Local\Microsoft\Windows\Temporary Internet Files\Content.IE5\45LCRWKN\MC9000554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780928"/>
            <a:ext cx="2407382" cy="1344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Irena\AppData\Local\Microsoft\Windows\Temporary Internet Files\Content.IE5\45LCRWKN\MC9000573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63543" y="2944368"/>
            <a:ext cx="1816913" cy="969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Irena\AppData\Local\Microsoft\Windows\Temporary Internet Files\Content.IE5\UKSAPX6I\MC9004322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780928"/>
            <a:ext cx="1670050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Irena\AppData\Local\Microsoft\Windows\Temporary Internet Files\Content.IE5\4SAKTHWD\MC900433902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74025" y="458115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Irena\AppData\Local\Microsoft\Windows\Temporary Internet Files\Content.IE5\42MYQ0C5\MC900436884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40585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Irena\AppData\Local\Microsoft\Windows\Temporary Internet Files\Content.IE5\XTJH6R5S\MC90033616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15459" y="4817325"/>
            <a:ext cx="1582775" cy="1478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67787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CITACE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</a:t>
            </a:r>
            <a:r>
              <a:rPr lang="cs-CZ" dirty="0" smtClean="0"/>
              <a:t>. 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8651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73</TotalTime>
  <Words>194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ŠABLONA</vt:lpstr>
      <vt:lpstr>Snímek 1</vt:lpstr>
      <vt:lpstr>ANOTACE</vt:lpstr>
      <vt:lpstr>ZOPAKUJ SI</vt:lpstr>
      <vt:lpstr>ODPOVĚZ</vt:lpstr>
      <vt:lpstr>PŘEMÝŠLEJ</vt:lpstr>
      <vt:lpstr>ZKUS ODPOVĚDĚT</vt:lpstr>
      <vt:lpstr>ODPOVĚZ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Dum</cp:lastModifiedBy>
  <cp:revision>9</cp:revision>
  <dcterms:created xsi:type="dcterms:W3CDTF">2013-02-26T19:50:21Z</dcterms:created>
  <dcterms:modified xsi:type="dcterms:W3CDTF">2013-10-02T18:06:56Z</dcterms:modified>
</cp:coreProperties>
</file>