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Živá příroda - rostliny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Živá příroda - rostliny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4662667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TŘÍD</a:t>
            </a:r>
          </a:p>
          <a:p>
            <a:r>
              <a:rPr lang="cs-CZ" dirty="0" smtClean="0"/>
              <a:t>OPAKUJE A PROCVIČUJE UČIVO O ŽIVÉ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PŘÍRODĚ</a:t>
            </a:r>
          </a:p>
          <a:p>
            <a:r>
              <a:rPr lang="cs-CZ" dirty="0" smtClean="0"/>
              <a:t>JE POUŽITELNÝ NA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009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VYJMENUJ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SOUČÁSTI ŽIVÉ PŘÍRODY</a:t>
            </a:r>
          </a:p>
          <a:p>
            <a:endParaRPr lang="cs-CZ" b="1" u="sng" dirty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</a:rPr>
              <a:t>A)            </a:t>
            </a:r>
          </a:p>
          <a:p>
            <a:endParaRPr lang="cs-CZ" b="1" u="sng" dirty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</a:rPr>
              <a:t>B)</a:t>
            </a:r>
          </a:p>
          <a:p>
            <a:endParaRPr lang="cs-CZ" b="1" u="sng" dirty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</a:rPr>
              <a:t>C)</a:t>
            </a:r>
            <a:endParaRPr lang="cs-CZ" b="1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Irena\AppData\Local\Microsoft\Windows\Temporary Internet Files\Content.IE5\KNHOFA14\MC900122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060848"/>
            <a:ext cx="1460195" cy="166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rena\AppData\Local\Microsoft\Windows\Temporary Internet Files\Content.IE5\RUZ6D0JE\MC9001916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9602" y="2711753"/>
            <a:ext cx="2119770" cy="2032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rena\AppData\Local\Microsoft\Windows\Temporary Internet Files\Content.IE5\KNHOFA14\MC9003560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81128"/>
            <a:ext cx="1805940" cy="1343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63221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VYSVĚTLI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ŽIVÉ ORGANIZMY JSOU ZÁVISLÉ NA NEŽIVÉ PŘÍRODĚ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TA JIM POSKYTUJE PODMÍNKY NEZBYTNÉ </a:t>
            </a:r>
            <a:r>
              <a:rPr lang="cs-CZ" dirty="0" smtClean="0">
                <a:solidFill>
                  <a:srgbClr val="00B050"/>
                </a:solidFill>
              </a:rPr>
              <a:t>                 K </a:t>
            </a:r>
            <a:r>
              <a:rPr lang="cs-CZ" dirty="0" smtClean="0">
                <a:solidFill>
                  <a:srgbClr val="00B050"/>
                </a:solidFill>
              </a:rPr>
              <a:t>JEJICH </a:t>
            </a:r>
            <a:r>
              <a:rPr lang="cs-CZ" dirty="0" smtClean="0">
                <a:solidFill>
                  <a:srgbClr val="00B050"/>
                </a:solidFill>
              </a:rPr>
              <a:t>ŽIVOTU (</a:t>
            </a:r>
            <a:r>
              <a:rPr lang="cs-CZ" dirty="0" smtClean="0">
                <a:solidFill>
                  <a:srgbClr val="00B050"/>
                </a:solidFill>
              </a:rPr>
              <a:t>VODU, VZDUCH, POTRAVU, SVĚTLO, TEPLO)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Irena\AppData\Local\Microsoft\Windows\Temporary Internet Files\Content.IE5\5S4ELNP8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157192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5" y="5141183"/>
            <a:ext cx="872338" cy="9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rena\AppData\Local\Microsoft\Windows\Temporary Internet Files\Content.IE5\SJHT1PBL\MC9004374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1105" y="5141183"/>
            <a:ext cx="938213" cy="84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4401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 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3006366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32</TotalTime>
  <Words>97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</vt:lpstr>
      <vt:lpstr>Snímek 1</vt:lpstr>
      <vt:lpstr>ANOTACE</vt:lpstr>
      <vt:lpstr>VYJMENUJ </vt:lpstr>
      <vt:lpstr>VYSVĚTLI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5</cp:revision>
  <dcterms:created xsi:type="dcterms:W3CDTF">2013-04-20T16:44:09Z</dcterms:created>
  <dcterms:modified xsi:type="dcterms:W3CDTF">2013-10-02T18:10:54Z</dcterms:modified>
</cp:coreProperties>
</file>