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VY_32_INOVACE_12_ČaS3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Mgr.Irena</a:t>
          </a:r>
          <a:r>
            <a:rPr lang="cs-CZ" sz="2000" dirty="0" smtClean="0"/>
            <a:t>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Společné znaky rostlin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Mgr.Irena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VY_32_INOVACE_12_ČaS3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Společné znaky rostlin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7635087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TŘÍD</a:t>
            </a:r>
          </a:p>
          <a:p>
            <a:r>
              <a:rPr lang="cs-CZ" dirty="0" smtClean="0"/>
              <a:t>UPEVŇUJE A PROCVIČUJE UČIVO O ŽIVÉ PŘÍRODĚ</a:t>
            </a:r>
          </a:p>
          <a:p>
            <a:r>
              <a:rPr lang="cs-CZ" dirty="0" smtClean="0"/>
              <a:t>JE POUŽITELNÝ PRO INTERAKTIVNÍ TABULI NEBO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5168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ZOPAKUJ SI SPOLEČNÉ ZNAKY ROSTLIN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ZELENÉ ROSTLINY JSOU JEDINÝM </a:t>
            </a:r>
            <a:r>
              <a:rPr lang="cs-CZ" dirty="0" smtClean="0">
                <a:solidFill>
                  <a:srgbClr val="00B0F0"/>
                </a:solidFill>
              </a:rPr>
              <a:t>ZDROJEM KYSLÍKU</a:t>
            </a:r>
            <a:r>
              <a:rPr lang="cs-CZ" dirty="0" smtClean="0"/>
              <a:t> NA ZEMI</a:t>
            </a:r>
          </a:p>
          <a:p>
            <a:endParaRPr lang="cs-CZ" dirty="0"/>
          </a:p>
          <a:p>
            <a:r>
              <a:rPr lang="cs-CZ" dirty="0" smtClean="0"/>
              <a:t>PŘI SVÉ VÝŽIVĚ </a:t>
            </a:r>
            <a:r>
              <a:rPr lang="cs-CZ" dirty="0" smtClean="0">
                <a:solidFill>
                  <a:srgbClr val="FF0000"/>
                </a:solidFill>
              </a:rPr>
              <a:t>SPOTŘEBOVÁVAJÍ OXID UHLIČITÝ </a:t>
            </a:r>
            <a:r>
              <a:rPr lang="cs-CZ" dirty="0" smtClean="0"/>
              <a:t>A DO OVZDUŠÍ UVOLŇUJÍ </a:t>
            </a:r>
            <a:r>
              <a:rPr lang="cs-CZ" dirty="0" smtClean="0">
                <a:solidFill>
                  <a:srgbClr val="00B0F0"/>
                </a:solidFill>
              </a:rPr>
              <a:t>KYSLÍK</a:t>
            </a:r>
            <a:endParaRPr lang="cs-CZ" dirty="0" smtClean="0"/>
          </a:p>
          <a:p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Irena\AppData\Local\Microsoft\Windows\Temporary Internet Files\Content.IE5\KNHOFA14\MC9004418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5656" y="4367357"/>
            <a:ext cx="1704975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3249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VYSVĚTLI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ROSTLINY REAGUJÍ NA ZMĚNY TEPLOTY PROSTŘEDÍ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POHYBUJÍ SE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DÝCHAJÍ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VYLUČUJÍ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ROZMNOŽUJÍ SE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Irena\AppData\Local\Microsoft\Windows\Temporary Internet Files\Content.IE5\RUZ6D0JE\MC900440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996952"/>
            <a:ext cx="124541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4875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UVEĎ PŘÍKLADY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ROSTLINY SE ROZMNOŽUJÍ 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SEMENY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PODZEMNÍMI ČÁSTMI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ODDENKY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CIBULEMI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HLÍZAMI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NADZEMNÍMI ČÁSTMI</a:t>
            </a:r>
          </a:p>
        </p:txBody>
      </p:sp>
      <p:pic>
        <p:nvPicPr>
          <p:cNvPr id="3074" name="Picture 2" descr="C:\Users\Irena\AppData\Local\Microsoft\Windows\Temporary Internet Files\Content.IE5\5S4ELNP8\MC9004281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9" y="1484784"/>
            <a:ext cx="504056" cy="125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rena\AppData\Local\Microsoft\Windows\Temporary Internet Files\Content.IE5\RUZ6D0JE\MC9004418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771075"/>
            <a:ext cx="746354" cy="677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Irena\AppData\Local\Microsoft\Windows\Temporary Internet Files\Content.IE5\KNHOFA14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068960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Irena\AppData\Local\Microsoft\Windows\Temporary Internet Files\Content.IE5\RUZ6D0JE\MC9001495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9" y="3249055"/>
            <a:ext cx="717237" cy="90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Irena\AppData\Local\Microsoft\Windows\Temporary Internet Files\Content.IE5\5S4ELNP8\MC9001978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2770" y="4365104"/>
            <a:ext cx="1496754" cy="121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Irena\AppData\Local\Microsoft\Windows\Temporary Internet Files\Content.IE5\KNHOFA14\MC9003010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28999"/>
            <a:ext cx="914400" cy="913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6785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 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2647092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41</TotalTime>
  <Words>110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</vt:lpstr>
      <vt:lpstr>Snímek 1</vt:lpstr>
      <vt:lpstr>ANOTACE</vt:lpstr>
      <vt:lpstr>ZOPAKUJ SI SPOLEČNÉ ZNAKY ROSTLIN</vt:lpstr>
      <vt:lpstr>VYSVĚTLI</vt:lpstr>
      <vt:lpstr>UVEĎ PŘÍKLADY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Dum</cp:lastModifiedBy>
  <cp:revision>6</cp:revision>
  <dcterms:created xsi:type="dcterms:W3CDTF">2013-04-20T17:11:50Z</dcterms:created>
  <dcterms:modified xsi:type="dcterms:W3CDTF">2013-10-02T18:14:02Z</dcterms:modified>
</cp:coreProperties>
</file>