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 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</a:t>
          </a:r>
          <a:r>
            <a:rPr lang="cs-CZ" sz="2000" dirty="0" err="1" smtClean="0"/>
            <a:t>Königsmarková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Třídění rostlin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 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Irena </a:t>
          </a:r>
          <a:r>
            <a:rPr lang="cs-CZ" sz="2000" kern="1200" dirty="0" err="1" smtClean="0"/>
            <a:t>Königsmarková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Třídění rostlin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47027247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72280" y="6165304"/>
            <a:ext cx="205550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Datum: 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je určen pro žáky 3. tříd</a:t>
            </a:r>
          </a:p>
          <a:p>
            <a:r>
              <a:rPr lang="cs-CZ" smtClean="0"/>
              <a:t>upevňuje a procvičuje učivo o rostlinách a jejich třídění do skupin podle určitých znaků</a:t>
            </a:r>
          </a:p>
          <a:p>
            <a:r>
              <a:rPr lang="cs-CZ" smtClean="0"/>
              <a:t>je vhodný pro interaktivní tabuli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729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ZOPAKUJ SI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ROSTLINY NEKVETOUCÍ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mtClean="0"/>
              <a:t>PŘESLIČKA ROLNÍ</a:t>
            </a:r>
          </a:p>
          <a:p>
            <a:endParaRPr lang="cs-CZ" smtClean="0"/>
          </a:p>
          <a:p>
            <a:r>
              <a:rPr lang="cs-CZ" smtClean="0"/>
              <a:t>KAPRAĎ SAMEC</a:t>
            </a:r>
          </a:p>
          <a:p>
            <a:endParaRPr lang="cs-CZ" smtClean="0"/>
          </a:p>
          <a:p>
            <a:r>
              <a:rPr lang="cs-CZ" smtClean="0"/>
              <a:t>BĚLOMECH SIVÝ</a:t>
            </a:r>
          </a:p>
          <a:p>
            <a:endParaRPr lang="cs-CZ" smtClean="0"/>
          </a:p>
          <a:p>
            <a:r>
              <a:rPr lang="cs-CZ" smtClean="0"/>
              <a:t>ŘASY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ROSTLINY KVETOUCÍ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UŽITKOVÉ: OVOCE, ZELENINA, PÍCNINY, OKOPANINY, LUSKOVINY, OBILNINY</a:t>
            </a:r>
          </a:p>
          <a:p>
            <a:r>
              <a:rPr lang="cs-CZ" dirty="0" smtClean="0"/>
              <a:t>OKRASNÉ</a:t>
            </a:r>
          </a:p>
          <a:p>
            <a:r>
              <a:rPr lang="cs-CZ" dirty="0" smtClean="0"/>
              <a:t>LÉČIVÉ</a:t>
            </a:r>
          </a:p>
          <a:p>
            <a:r>
              <a:rPr lang="cs-CZ" dirty="0" smtClean="0"/>
              <a:t>JEDOVATÉ</a:t>
            </a:r>
          </a:p>
          <a:p>
            <a:r>
              <a:rPr lang="cs-CZ" dirty="0" smtClean="0"/>
              <a:t>CHRÁNĚNÉ</a:t>
            </a:r>
          </a:p>
        </p:txBody>
      </p:sp>
    </p:spTree>
    <p:extLst>
      <p:ext uri="{BB962C8B-B14F-4D97-AF65-F5344CB8AC3E}">
        <p14:creationId xmlns:p14="http://schemas.microsoft.com/office/powerpoint/2010/main" xmlns="" val="61029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CO DO ŘADY NEPATŘÍ A PROČ ?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JEČMEN, HRUŠKA, MRKEV, BRAMBORY, TULIPÁN, VOJTĚŠKA, JETEL, CIBULE, VÍNO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RŮŽE, MACEŠKA, ČESNEK, PIVOŇKA, KOSATEC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HEŘMÁNEK, LÍPA, JITROCEL, JABLKO, MATEŘÍDOUŠKA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RULÍK ZLOMOCNÝ, VRANÍ OKO ČTYŘLISTÉ, KUKUŘICE, DURMAN OBECNÝ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LEKNÍN, HOŘEC, LILIE, ANGREŠT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36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ZOPAKUJ SI ZE 2. TŘÍDY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OVOCE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PECKOVICE              MALVICE                  BOBULE</a:t>
            </a:r>
          </a:p>
          <a:p>
            <a:pPr marL="0" indent="0">
              <a:buNone/>
            </a:pPr>
            <a:endParaRPr lang="cs-CZ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HRUŠKA        MERUŇKA       RYBÍZ      TŘEŠNĚ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ANGREŠT             ŠVESTKA 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JABLKO             BROSKEV                             VÍNO   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323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UVEĎ PŘÍKLADY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                              ZELENINA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LISTOVÁ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PLODOVÁ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KOŠŤÁLOVÁ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CIBULOVÁ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KOŘENOVÁ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Irena\AppData\Local\Microsoft\Windows\Temporary Internet Files\Content.IE5\SJHT1PBL\MC9004418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0848"/>
            <a:ext cx="1122357" cy="98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rena\AppData\Local\Microsoft\Windows\Temporary Internet Files\Content.IE5\KNHOFA14\MC9003489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8529" y="3789040"/>
            <a:ext cx="1831543" cy="111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rena\AppData\Local\Microsoft\Windows\Temporary Internet Files\Content.IE5\KNHOFA14\MC9001916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20888"/>
            <a:ext cx="1126544" cy="76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rena\AppData\Local\Microsoft\Windows\Temporary Internet Files\Content.IE5\RUZ6D0JE\MC9003513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2429" y="3499605"/>
            <a:ext cx="529043" cy="57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rena\AppData\Local\Microsoft\Windows\Temporary Internet Files\Content.IE5\KNHOFA14\MC9003312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1514" y="4436120"/>
            <a:ext cx="1050871" cy="94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rena\AppData\Local\Microsoft\Windows\Temporary Internet Files\Content.IE5\RUZ6D0JE\MC9003914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7338" y="2523287"/>
            <a:ext cx="781153" cy="97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rena\AppData\Local\Microsoft\Windows\Temporary Internet Files\Content.IE5\SJHT1PBL\MC9001916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11154" y="5229200"/>
            <a:ext cx="1222838" cy="100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Irena\AppData\Local\Microsoft\Windows\Temporary Internet Files\Content.IE5\RUZ6D0JE\MC90021536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2385" y="5229200"/>
            <a:ext cx="1038084" cy="851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6763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CITACE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www. office.</a:t>
            </a:r>
            <a:r>
              <a:rPr lang="cs-CZ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534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68</TotalTime>
  <Words>179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ŠABLONA</vt:lpstr>
      <vt:lpstr>Snímek 1</vt:lpstr>
      <vt:lpstr>ANOTACE</vt:lpstr>
      <vt:lpstr>ZOPAKUJ SI</vt:lpstr>
      <vt:lpstr>CO DO ŘADY NEPATŘÍ A PROČ ?</vt:lpstr>
      <vt:lpstr>ZOPAKUJ SI ZE 2. TŘÍDY</vt:lpstr>
      <vt:lpstr>UVEĎ PŘÍKLADY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</dc:creator>
  <cp:lastModifiedBy>Dum</cp:lastModifiedBy>
  <cp:revision>9</cp:revision>
  <dcterms:created xsi:type="dcterms:W3CDTF">2013-04-20T18:03:42Z</dcterms:created>
  <dcterms:modified xsi:type="dcterms:W3CDTF">2013-10-02T18:15:00Z</dcterms:modified>
</cp:coreProperties>
</file>