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VY_32_INOVACE_14_ČaS3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 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Irena </a:t>
          </a:r>
          <a:r>
            <a:rPr lang="cs-CZ" sz="2000" dirty="0" err="1" smtClean="0"/>
            <a:t>Königsmarková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Části kvetoucích rostlin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 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Irena </a:t>
          </a:r>
          <a:r>
            <a:rPr lang="cs-CZ" sz="2000" kern="1200" dirty="0" err="1" smtClean="0"/>
            <a:t>Königsmarková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VY_32_INOVACE_14_ČaS3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Části kvetoucích rostlin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550947571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72280" y="6165304"/>
            <a:ext cx="2055504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Datum: Září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ANOTACE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PRO ŽÁKY 3.TŘÍD</a:t>
            </a:r>
          </a:p>
          <a:p>
            <a:r>
              <a:rPr lang="cs-CZ" dirty="0" smtClean="0"/>
              <a:t>PROCVIČUJE A UPEVŇUJE UČIVO O ČÁSTECH ROSTLIN</a:t>
            </a:r>
          </a:p>
          <a:p>
            <a:r>
              <a:rPr lang="cs-CZ" dirty="0" smtClean="0"/>
              <a:t>JE POUŽITELNÝ PRO INTERAKTIVNÍ TABULI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5723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r>
              <a:rPr lang="cs-CZ" b="1" u="sng" dirty="0" smtClean="0"/>
              <a:t>NAKRESLI ČÁSTI ROSTLIN</a:t>
            </a:r>
            <a:br>
              <a:rPr lang="cs-CZ" b="1" u="sng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NÁPOVĚDA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NADZEMNÍ ČÁST-STONEK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                     LIST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                     KVĚT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                     PLOD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PODZEMNÍ ČÁST-KOŘEN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Irena\AppData\Local\Microsoft\Windows\Temporary Internet Files\Content.IE5\5S4ELNP8\MC9003830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165224"/>
            <a:ext cx="1523394" cy="1185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47226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ZOPAKUJ SI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DŘEVINY-STONEK DŘEVNATÝ - KMEN</a:t>
            </a:r>
          </a:p>
          <a:p>
            <a:pPr marL="0" indent="0">
              <a:buNone/>
            </a:pP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KEŘE –STONEK SE ROZVĚTVUJE  HNED U ZEMĚ</a:t>
            </a:r>
          </a:p>
          <a:p>
            <a:endParaRPr lang="cs-CZ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STROMY – STONEK SE ROZVĚTUJE Z KMENE NAD ZEMÍ, MAJÍ KMEN A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VĚTVE,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KTERÉ TVOŘÍ KORUNU</a:t>
            </a:r>
          </a:p>
          <a:p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91566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VYHLEDEJ ROZDÍLY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2" name="Picture 4" descr="C:\Users\Irena\AppData\Local\Microsoft\Windows\Temporary Internet Files\Content.IE5\5S4ELNP8\MC9004418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0892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Irena\AppData\Local\Microsoft\Windows\Temporary Internet Files\Content.IE5\SJHT1PBL\MC9002959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92038" y="2457256"/>
            <a:ext cx="2593164" cy="2080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47366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ZOPAKUJ SI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BYLINY – STONEK DUŽNATÝ</a:t>
            </a:r>
          </a:p>
          <a:p>
            <a:pPr marL="0" indent="0"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r>
              <a:rPr lang="cs-CZ" dirty="0" smtClean="0">
                <a:solidFill>
                  <a:srgbClr val="00B050"/>
                </a:solidFill>
              </a:rPr>
              <a:t>STVOL – STONEK BEZ LISTŮ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LODYHA – STONEK S LISTY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STÉBLO – VĚTŠINOU </a:t>
            </a:r>
            <a:r>
              <a:rPr lang="cs-CZ" dirty="0" smtClean="0">
                <a:solidFill>
                  <a:srgbClr val="00B050"/>
                </a:solidFill>
              </a:rPr>
              <a:t>DUTÉ </a:t>
            </a:r>
            <a:r>
              <a:rPr lang="cs-CZ" dirty="0" smtClean="0">
                <a:solidFill>
                  <a:srgbClr val="00B050"/>
                </a:solidFill>
              </a:rPr>
              <a:t>S KOLÉNKY</a:t>
            </a:r>
          </a:p>
          <a:p>
            <a:endParaRPr lang="cs-CZ" dirty="0">
              <a:solidFill>
                <a:srgbClr val="00B050"/>
              </a:solidFill>
            </a:endParaRPr>
          </a:p>
          <a:p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3074" name="Picture 2" descr="C:\Users\Irena\AppData\Local\Microsoft\Windows\Temporary Internet Files\Content.IE5\5S4ELNP8\MC9003830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25144"/>
            <a:ext cx="1810512" cy="1679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Irena\AppData\Local\Microsoft\Windows\Temporary Internet Files\Content.IE5\SJHT1PBL\MP9003996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725144"/>
            <a:ext cx="1252331" cy="1565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Irena\AppData\Local\Microsoft\Windows\Temporary Internet Files\Content.IE5\5S4ELNP8\MC90027915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662964"/>
            <a:ext cx="1341425" cy="180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016367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CITACE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 office.</a:t>
            </a:r>
            <a:r>
              <a:rPr lang="cs-CZ" smtClean="0"/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34502938"/>
      </p:ext>
    </p:extLst>
  </p:cSld>
  <p:clrMapOvr>
    <a:masterClrMapping/>
  </p:clrMapOvr>
</p:sld>
</file>

<file path=ppt/theme/theme1.xml><?xml version="1.0" encoding="utf-8"?>
<a:theme xmlns:a="http://schemas.openxmlformats.org/drawingml/2006/main" name="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45</TotalTime>
  <Words>123</Words>
  <Application>Microsoft Office PowerPoint</Application>
  <PresentationFormat>Předvádění na obrazovce (4:3)</PresentationFormat>
  <Paragraphs>31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ŠABLONA</vt:lpstr>
      <vt:lpstr>Snímek 1</vt:lpstr>
      <vt:lpstr>ANOTACE</vt:lpstr>
      <vt:lpstr> NAKRESLI ČÁSTI ROSTLIN </vt:lpstr>
      <vt:lpstr>ZOPAKUJ SI</vt:lpstr>
      <vt:lpstr>VYHLEDEJ ROZDÍLY</vt:lpstr>
      <vt:lpstr>ZOPAKUJ SI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Irena</dc:creator>
  <cp:lastModifiedBy>Dum</cp:lastModifiedBy>
  <cp:revision>7</cp:revision>
  <dcterms:created xsi:type="dcterms:W3CDTF">2013-04-21T18:33:42Z</dcterms:created>
  <dcterms:modified xsi:type="dcterms:W3CDTF">2013-10-02T18:16:33Z</dcterms:modified>
</cp:coreProperties>
</file>