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VY_32_INOVACE_15_ČaS3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 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Irena </a:t>
          </a:r>
          <a:r>
            <a:rPr lang="cs-CZ" sz="2000" dirty="0" err="1" smtClean="0"/>
            <a:t>Königsmarková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Nadzemní části rostlin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 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Irena </a:t>
          </a:r>
          <a:r>
            <a:rPr lang="cs-CZ" sz="2000" kern="1200" dirty="0" err="1" smtClean="0"/>
            <a:t>Königsmarková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VY_32_INOVACE_15_ČaS3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Nadzemní části rostlin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036852460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72280" y="6165304"/>
            <a:ext cx="205550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Datum: Září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ANOTACE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3. TŘÍD</a:t>
            </a:r>
          </a:p>
          <a:p>
            <a:r>
              <a:rPr lang="cs-CZ" dirty="0" smtClean="0"/>
              <a:t>OPAKUJE A UPEVŇUJE UČIVO O NADZEMNÍCH ČÁSTECH ROSTLIN</a:t>
            </a:r>
          </a:p>
          <a:p>
            <a:r>
              <a:rPr lang="cs-CZ" dirty="0" smtClean="0"/>
              <a:t>JE VHODNÝ PRO INTERAKTIVNÍ TABULI I JAKO 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64336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B050"/>
                </a:solidFill>
              </a:rPr>
              <a:t>LISTY</a:t>
            </a:r>
            <a:endParaRPr lang="cs-CZ" b="1" u="sng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BYLINY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VYRŮSTAJÍ ZE STONKU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STROMY A KEŘE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ROSTOU Z VĚTVÍ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POPIŠ, JAK SE VYVÍJÍ LIST BĚHEM ROKU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Irena\AppData\Local\Microsoft\Windows\Temporary Internet Files\Content.IE5\SJHT1PBL\MP9004117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559133"/>
            <a:ext cx="1470265" cy="19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Irena\AppData\Local\Microsoft\Windows\Temporary Internet Files\Content.IE5\SJHT1PBL\MP9004004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5143500"/>
            <a:ext cx="1230640" cy="820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Irena\AppData\Local\Microsoft\Windows\Temporary Internet Files\Content.IE5\SJHT1PBL\MP90040660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5143500"/>
            <a:ext cx="1231032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Irena\AppData\Local\Microsoft\Windows\Temporary Internet Files\Content.IE5\5S4ELNP8\MC9000268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559133"/>
            <a:ext cx="1520647" cy="1844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064437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B050"/>
                </a:solidFill>
              </a:rPr>
              <a:t>TVARY LISTŮ</a:t>
            </a:r>
            <a:endParaRPr lang="cs-CZ" b="1" u="sng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TVAR KOPÍ, JEHLICE, ČI TALÍŘE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VĚTŠINA LISTŮ SE SKLÁDÁ ZE DVOU ČÁSTÍ –ČEPELE A ŘAPÍKU</a:t>
            </a:r>
          </a:p>
          <a:p>
            <a:endParaRPr lang="cs-CZ" dirty="0" smtClean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LISTY JEDNODUCHÉ – ČEPEL Z JEDNÉ ČÁSTI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LISTY SLOŽENÉ – ČEPEL Z NĚKOLIKA LISTŮ</a:t>
            </a:r>
          </a:p>
          <a:p>
            <a:endParaRPr lang="cs-CZ" dirty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LISTY JEHLIČNATÝCH STROMŮ - JEHLICE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733756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C000"/>
                </a:solidFill>
              </a:rPr>
              <a:t>KVĚTY</a:t>
            </a:r>
            <a:endParaRPr lang="cs-CZ" b="1" u="sng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NEJVÍCE ROSTLIN KVETE NA JAŘE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LIŠÍ SE BARVOU, TVAREM A VŮNÍ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KVĚTY SLOUŽÍ K ROZMNOŽOVÁNÍ, MAJÍ ČÁST SAMČÍ A ČÁST SAMIČÍ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Irena\AppData\Local\Microsoft\Windows\Temporary Internet Files\Content.IE5\SJHT1PBL\MP9004337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653136"/>
            <a:ext cx="1217528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Irena\AppData\Local\Microsoft\Windows\Temporary Internet Files\Content.IE5\KNHOFA14\MP9004074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826447"/>
            <a:ext cx="2189220" cy="1455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Irena\AppData\Local\Microsoft\Windows\Temporary Internet Files\Content.IE5\RUZ6D0JE\MP90042263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16913" y="4978336"/>
            <a:ext cx="1023694" cy="1303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Irena\AppData\Local\Microsoft\Windows\Temporary Internet Files\Content.IE5\5S4ELNP8\MP90040038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5365857"/>
            <a:ext cx="1374656" cy="916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69857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PLODY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VYVINOU SE Z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C000"/>
                </a:solidFill>
              </a:rPr>
              <a:t>OPYLENÝCH KVĚTŮ</a:t>
            </a:r>
          </a:p>
          <a:p>
            <a:r>
              <a:rPr lang="cs-CZ" dirty="0" smtClean="0"/>
              <a:t>OBSAHUJÍ SEMENA</a:t>
            </a:r>
          </a:p>
          <a:p>
            <a:r>
              <a:rPr lang="cs-CZ" dirty="0" smtClean="0"/>
              <a:t>KDYŽ PLODY DOZRAJÍ, SPADNOU NA ZEM</a:t>
            </a:r>
          </a:p>
          <a:p>
            <a:r>
              <a:rPr lang="cs-CZ" dirty="0" smtClean="0"/>
              <a:t>SEMENA VYKLÍČÍ, ZAKOŘENÍ A OBJEVÍ SE PRVNÍ LÍSTKY. VYRŮSTÁ NOVÁ ROSTLINA</a:t>
            </a:r>
          </a:p>
          <a:p>
            <a:r>
              <a:rPr lang="cs-CZ" dirty="0" smtClean="0"/>
              <a:t>PLODY JSOU SUCHÉ NEBO DUŽNATÉ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18102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CITACE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 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9920087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52</TotalTime>
  <Words>174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ŠABLONA</vt:lpstr>
      <vt:lpstr>Snímek 1</vt:lpstr>
      <vt:lpstr>ANOTACE</vt:lpstr>
      <vt:lpstr>LISTY</vt:lpstr>
      <vt:lpstr>TVARY LISTŮ</vt:lpstr>
      <vt:lpstr>KVĚTY</vt:lpstr>
      <vt:lpstr>PLODY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</dc:creator>
  <cp:lastModifiedBy>Dum</cp:lastModifiedBy>
  <cp:revision>7</cp:revision>
  <dcterms:created xsi:type="dcterms:W3CDTF">2013-04-21T19:18:58Z</dcterms:created>
  <dcterms:modified xsi:type="dcterms:W3CDTF">2013-10-02T18:18:51Z</dcterms:modified>
</cp:coreProperties>
</file>