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8" r:id="rId3"/>
    <p:sldId id="257" r:id="rId4"/>
    <p:sldId id="259" r:id="rId5"/>
    <p:sldId id="260" r:id="rId6"/>
    <p:sldId id="261" r:id="rId7"/>
    <p:sldId id="262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AD0703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</a:t>
          </a:r>
          <a:r>
            <a:rPr lang="cs-CZ" sz="2000" smtClean="0"/>
            <a:t>:</a:t>
          </a:r>
          <a:r>
            <a:rPr lang="cs-CZ" sz="2000" baseline="0" smtClean="0"/>
            <a:t> VY_32_INOVACE_16_ČaS3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Kolín V. , Mnichovická 62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Irena </a:t>
          </a:r>
          <a:r>
            <a:rPr lang="cs-CZ" sz="2000" dirty="0" err="1" smtClean="0"/>
            <a:t>Königsmarková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Houby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4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4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4"/>
      <dgm:spPr/>
    </dgm:pt>
    <dgm:pt modelId="{A52A0455-90FF-4808-ABD0-F02540D31D5A}" type="pres">
      <dgm:prSet presAssocID="{D1B46980-6531-4606-95E6-44980827E919}" presName="circle2" presStyleLbl="node1" presStyleIdx="1" presStyleCnt="4"/>
      <dgm:spPr/>
    </dgm:pt>
    <dgm:pt modelId="{6140AFEC-043D-4C43-A2F9-D0F5331DF3A3}" type="pres">
      <dgm:prSet presAssocID="{D1B46980-6531-4606-95E6-44980827E919}" presName="rect2" presStyleLbl="alignAcc1" presStyleIdx="1" presStyleCnt="4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4"/>
      <dgm:spPr/>
    </dgm:pt>
    <dgm:pt modelId="{313FC574-E1CD-4FB4-B054-0B805CE0447D}" type="pres">
      <dgm:prSet presAssocID="{B651F6E3-6281-48DB-9319-2AEAFDAE7572}" presName="circle3" presStyleLbl="node1" presStyleIdx="2" presStyleCnt="4"/>
      <dgm:spPr/>
    </dgm:pt>
    <dgm:pt modelId="{619D679B-A015-4ECF-8348-D1034C574F40}" type="pres">
      <dgm:prSet presAssocID="{B651F6E3-6281-48DB-9319-2AEAFDAE7572}" presName="rect3" presStyleLbl="alignAcc1" presStyleIdx="2" presStyleCnt="4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4"/>
      <dgm:spPr/>
    </dgm:pt>
    <dgm:pt modelId="{FFC9F71D-1B4F-4AD9-A4A6-86ADEFC8AF5C}" type="pres">
      <dgm:prSet presAssocID="{D8197B8C-B260-4A16-BDF4-0947B075E274}" presName="circle4" presStyleLbl="node1" presStyleIdx="3" presStyleCnt="4"/>
      <dgm:spPr/>
    </dgm:pt>
    <dgm:pt modelId="{25B08C86-7E15-44DC-BE7F-FFB55DD49D12}" type="pres">
      <dgm:prSet presAssocID="{D8197B8C-B260-4A16-BDF4-0947B075E274}" presName="rect4" presStyleLbl="alignAcc1" presStyleIdx="3" presStyleCnt="4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FB7A05B0-F93E-41B5-B3BD-CCD5DC9128D1}" type="presOf" srcId="{757F3AB3-0718-4624-B441-E567A8F0AB56}" destId="{333A1088-737F-45CB-B68E-254E46348037}" srcOrd="0" destOrd="0" presId="urn:microsoft.com/office/officeart/2005/8/layout/target3"/>
    <dgm:cxn modelId="{370E1F76-DFA7-481D-A56D-83E8D97526D0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7780C161-DAD9-4F60-A667-1D81B3ADC70C}" type="presOf" srcId="{D1B46980-6531-4606-95E6-44980827E919}" destId="{6140AFEC-043D-4C43-A2F9-D0F5331DF3A3}" srcOrd="0" destOrd="0" presId="urn:microsoft.com/office/officeart/2005/8/layout/target3"/>
    <dgm:cxn modelId="{FB34F70A-2036-4485-ACEB-C1BD4D5A5E95}" type="presOf" srcId="{D8197B8C-B260-4A16-BDF4-0947B075E274}" destId="{5A5FFA88-C948-4069-8E93-59FA12366E83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C336FDF4-C65B-4F9F-8367-399A8B586F30}" type="presOf" srcId="{B651F6E3-6281-48DB-9319-2AEAFDAE7572}" destId="{619D679B-A015-4ECF-8348-D1034C574F40}" srcOrd="0" destOrd="0" presId="urn:microsoft.com/office/officeart/2005/8/layout/target3"/>
    <dgm:cxn modelId="{D0C80F9F-84BE-4E60-999E-DCF2FE3D13A1}" type="presOf" srcId="{B651F6E3-6281-48DB-9319-2AEAFDAE7572}" destId="{6BB5E863-4638-4E1D-BFDE-399D028AC4ED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AF769983-0882-4D0F-BA01-B4517FB1125E}" type="presOf" srcId="{D1B46980-6531-4606-95E6-44980827E919}" destId="{2BE915AB-18AA-4053-B92C-3BFC9ED204BB}" srcOrd="1" destOrd="0" presId="urn:microsoft.com/office/officeart/2005/8/layout/target3"/>
    <dgm:cxn modelId="{9DEA8773-2CEE-4925-97FA-DB806740743D}" type="presOf" srcId="{D8197B8C-B260-4A16-BDF4-0947B075E274}" destId="{25B08C86-7E15-44DC-BE7F-FFB55DD49D12}" srcOrd="0" destOrd="0" presId="urn:microsoft.com/office/officeart/2005/8/layout/target3"/>
    <dgm:cxn modelId="{7BF84B44-8D77-4309-B658-90EA9323895D}" type="presOf" srcId="{D1D4F407-5343-4D3F-B5B9-D407B03CAEB4}" destId="{D005CE8C-CC26-4C3E-AC11-E15060ECD759}" srcOrd="0" destOrd="0" presId="urn:microsoft.com/office/officeart/2005/8/layout/target3"/>
    <dgm:cxn modelId="{0FB0741D-F457-490A-B833-C2882EB2522F}" type="presParOf" srcId="{333A1088-737F-45CB-B68E-254E46348037}" destId="{F5ABB229-8D3B-4694-996A-96F23CF14429}" srcOrd="0" destOrd="0" presId="urn:microsoft.com/office/officeart/2005/8/layout/target3"/>
    <dgm:cxn modelId="{202EB61D-B27B-4B9A-9444-CD4F3C78D24C}" type="presParOf" srcId="{333A1088-737F-45CB-B68E-254E46348037}" destId="{F41139FD-01EE-4571-8B17-4FB00FC51163}" srcOrd="1" destOrd="0" presId="urn:microsoft.com/office/officeart/2005/8/layout/target3"/>
    <dgm:cxn modelId="{4BDBA793-900D-4D45-82D6-270D34252D5D}" type="presParOf" srcId="{333A1088-737F-45CB-B68E-254E46348037}" destId="{D005CE8C-CC26-4C3E-AC11-E15060ECD759}" srcOrd="2" destOrd="0" presId="urn:microsoft.com/office/officeart/2005/8/layout/target3"/>
    <dgm:cxn modelId="{8CCA728C-3E47-40C4-AC75-36DD1244EC55}" type="presParOf" srcId="{333A1088-737F-45CB-B68E-254E46348037}" destId="{2C702D82-9B77-49B7-9568-BB8EB47C3372}" srcOrd="3" destOrd="0" presId="urn:microsoft.com/office/officeart/2005/8/layout/target3"/>
    <dgm:cxn modelId="{5953FA2A-32F5-4031-BC95-5C74D1E7C8C7}" type="presParOf" srcId="{333A1088-737F-45CB-B68E-254E46348037}" destId="{A52A0455-90FF-4808-ABD0-F02540D31D5A}" srcOrd="4" destOrd="0" presId="urn:microsoft.com/office/officeart/2005/8/layout/target3"/>
    <dgm:cxn modelId="{C79C76DE-2C82-491E-9C59-CD0CBFBA160E}" type="presParOf" srcId="{333A1088-737F-45CB-B68E-254E46348037}" destId="{6140AFEC-043D-4C43-A2F9-D0F5331DF3A3}" srcOrd="5" destOrd="0" presId="urn:microsoft.com/office/officeart/2005/8/layout/target3"/>
    <dgm:cxn modelId="{E800A5A8-D27B-4A6E-9183-663540D4EB50}" type="presParOf" srcId="{333A1088-737F-45CB-B68E-254E46348037}" destId="{9358AC05-5D7D-4327-9F80-1AD486AEA664}" srcOrd="6" destOrd="0" presId="urn:microsoft.com/office/officeart/2005/8/layout/target3"/>
    <dgm:cxn modelId="{12D162BD-48B6-4C13-A045-4BBFD83940BB}" type="presParOf" srcId="{333A1088-737F-45CB-B68E-254E46348037}" destId="{313FC574-E1CD-4FB4-B054-0B805CE0447D}" srcOrd="7" destOrd="0" presId="urn:microsoft.com/office/officeart/2005/8/layout/target3"/>
    <dgm:cxn modelId="{DFAFC5AA-618B-492E-AA53-6FDEA9D43B37}" type="presParOf" srcId="{333A1088-737F-45CB-B68E-254E46348037}" destId="{619D679B-A015-4ECF-8348-D1034C574F40}" srcOrd="8" destOrd="0" presId="urn:microsoft.com/office/officeart/2005/8/layout/target3"/>
    <dgm:cxn modelId="{ED244DE6-85A6-40B1-B654-45E0601B480F}" type="presParOf" srcId="{333A1088-737F-45CB-B68E-254E46348037}" destId="{322283A8-4A27-4CDA-BAE3-F381106A9174}" srcOrd="9" destOrd="0" presId="urn:microsoft.com/office/officeart/2005/8/layout/target3"/>
    <dgm:cxn modelId="{7BF74814-F302-4689-8E46-A09DE6C52CE5}" type="presParOf" srcId="{333A1088-737F-45CB-B68E-254E46348037}" destId="{FFC9F71D-1B4F-4AD9-A4A6-86ADEFC8AF5C}" srcOrd="10" destOrd="0" presId="urn:microsoft.com/office/officeart/2005/8/layout/target3"/>
    <dgm:cxn modelId="{6DF0A950-DBC5-4A5F-B12A-F13F2FE16904}" type="presParOf" srcId="{333A1088-737F-45CB-B68E-254E46348037}" destId="{25B08C86-7E15-44DC-BE7F-FFB55DD49D12}" srcOrd="11" destOrd="0" presId="urn:microsoft.com/office/officeart/2005/8/layout/target3"/>
    <dgm:cxn modelId="{13CDA376-51CC-43A4-BB28-D68FA4900018}" type="presParOf" srcId="{333A1088-737F-45CB-B68E-254E46348037}" destId="{AED2198E-93D5-4001-81B4-73124B309672}" srcOrd="12" destOrd="0" presId="urn:microsoft.com/office/officeart/2005/8/layout/target3"/>
    <dgm:cxn modelId="{43CC709B-1745-47B2-8A06-E8380F06E8A9}" type="presParOf" srcId="{333A1088-737F-45CB-B68E-254E46348037}" destId="{2BE915AB-18AA-4053-B92C-3BFC9ED204BB}" srcOrd="13" destOrd="0" presId="urn:microsoft.com/office/officeart/2005/8/layout/target3"/>
    <dgm:cxn modelId="{23FB4463-6545-4245-B514-AB668D3F89F0}" type="presParOf" srcId="{333A1088-737F-45CB-B68E-254E46348037}" destId="{6BB5E863-4638-4E1D-BFDE-399D028AC4ED}" srcOrd="14" destOrd="0" presId="urn:microsoft.com/office/officeart/2005/8/layout/target3"/>
    <dgm:cxn modelId="{E511B6D4-0D10-4AEB-B5EF-3B249F5AA9AF}" type="presParOf" srcId="{333A1088-737F-45CB-B68E-254E46348037}" destId="{5A5FFA88-C948-4069-8E93-59FA12366E83}" srcOrd="15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1470025" cy="147002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717841" y="0"/>
          <a:ext cx="7037387" cy="147002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Kolín V. , Mnichovická 62</a:t>
          </a:r>
          <a:endParaRPr lang="cs-CZ" sz="2000" kern="1200" dirty="0"/>
        </a:p>
      </dsp:txBody>
      <dsp:txXfrm>
        <a:off x="717841" y="0"/>
        <a:ext cx="7037387" cy="312380"/>
      </dsp:txXfrm>
    </dsp:sp>
    <dsp:sp modelId="{A52A0455-90FF-4808-ABD0-F02540D31D5A}">
      <dsp:nvSpPr>
        <dsp:cNvPr id="0" name=""/>
        <dsp:cNvSpPr/>
      </dsp:nvSpPr>
      <dsp:spPr>
        <a:xfrm>
          <a:off x="192940" y="312380"/>
          <a:ext cx="1084143" cy="108414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735012" y="312380"/>
          <a:ext cx="7037387" cy="108414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Irena </a:t>
          </a:r>
          <a:r>
            <a:rPr lang="cs-CZ" sz="2000" kern="1200" dirty="0" err="1" smtClean="0"/>
            <a:t>Königsmarková</a:t>
          </a:r>
          <a:endParaRPr lang="cs-CZ" sz="2000" kern="1200" dirty="0"/>
        </a:p>
      </dsp:txBody>
      <dsp:txXfrm>
        <a:off x="735012" y="312380"/>
        <a:ext cx="7037387" cy="312380"/>
      </dsp:txXfrm>
    </dsp:sp>
    <dsp:sp modelId="{313FC574-E1CD-4FB4-B054-0B805CE0447D}">
      <dsp:nvSpPr>
        <dsp:cNvPr id="0" name=""/>
        <dsp:cNvSpPr/>
      </dsp:nvSpPr>
      <dsp:spPr>
        <a:xfrm>
          <a:off x="385881" y="624760"/>
          <a:ext cx="698261" cy="69826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735012" y="624760"/>
          <a:ext cx="7037387" cy="69826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</a:t>
          </a:r>
          <a:r>
            <a:rPr lang="cs-CZ" sz="2000" kern="1200" smtClean="0"/>
            <a:t>:</a:t>
          </a:r>
          <a:r>
            <a:rPr lang="cs-CZ" sz="2000" kern="1200" baseline="0" smtClean="0"/>
            <a:t> VY_32_INOVACE_16_ČaS3</a:t>
          </a:r>
          <a:endParaRPr lang="cs-CZ" sz="2000" kern="1200" dirty="0"/>
        </a:p>
      </dsp:txBody>
      <dsp:txXfrm>
        <a:off x="735012" y="624760"/>
        <a:ext cx="7037387" cy="312380"/>
      </dsp:txXfrm>
    </dsp:sp>
    <dsp:sp modelId="{FFC9F71D-1B4F-4AD9-A4A6-86ADEFC8AF5C}">
      <dsp:nvSpPr>
        <dsp:cNvPr id="0" name=""/>
        <dsp:cNvSpPr/>
      </dsp:nvSpPr>
      <dsp:spPr>
        <a:xfrm>
          <a:off x="578822" y="937140"/>
          <a:ext cx="312380" cy="31238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735012" y="937140"/>
          <a:ext cx="7037387" cy="31238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Houby</a:t>
          </a:r>
          <a:endParaRPr lang="cs-CZ" sz="2000" kern="1200" dirty="0"/>
        </a:p>
      </dsp:txBody>
      <dsp:txXfrm>
        <a:off x="735012" y="937140"/>
        <a:ext cx="7037387" cy="31238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110461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279309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011537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07372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48203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2.10.2013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804090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569038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678796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544196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411214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925633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pPr/>
              <a:t>2.10.2013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18346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wmf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1443836769"/>
              </p:ext>
            </p:extLst>
          </p:nvPr>
        </p:nvGraphicFramePr>
        <p:xfrm>
          <a:off x="685800" y="2130425"/>
          <a:ext cx="7772400" cy="14700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572280" y="6165304"/>
            <a:ext cx="2055504" cy="369332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Datum: Září 2012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8196792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ANOTACE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MATERIÁL JE URČEN PRO ŽÁKY 3. TŘÍD</a:t>
            </a:r>
          </a:p>
          <a:p>
            <a:r>
              <a:rPr lang="cs-CZ" dirty="0" smtClean="0"/>
              <a:t>OPAKUJE A UPEVŇUJE UČIVO O ŽIVÉ PŘÍRODĚ – HOUBY</a:t>
            </a:r>
          </a:p>
          <a:p>
            <a:r>
              <a:rPr lang="cs-CZ" dirty="0" smtClean="0"/>
              <a:t>JE VHODNÝ PRO INTERAKTIVNÍ TABULI I JAKO PRACOVNÍ LIST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74747571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chemeClr val="accent6">
                    <a:lumMod val="50000"/>
                  </a:schemeClr>
                </a:solidFill>
              </a:rPr>
              <a:t>HOUBY</a:t>
            </a:r>
            <a:endParaRPr lang="cs-CZ" b="1" u="sng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SAMOSTATNÁ SKUPINA ŽIVÝCH ORGANIZMŮ</a:t>
            </a:r>
          </a:p>
          <a:p>
            <a:r>
              <a:rPr lang="cs-CZ" dirty="0" smtClean="0"/>
              <a:t>NEPATŘÍ MEZI ROSTLINY A ANI MEZI ŽIVOČICHY</a:t>
            </a:r>
          </a:p>
          <a:p>
            <a:r>
              <a:rPr lang="cs-CZ" dirty="0" smtClean="0"/>
              <a:t>NEMAJÍ ČÁSTI JAKO ROSTLINY- </a:t>
            </a:r>
            <a:r>
              <a:rPr lang="cs-CZ" dirty="0" smtClean="0">
                <a:solidFill>
                  <a:srgbClr val="FF0000"/>
                </a:solidFill>
              </a:rPr>
              <a:t>VYSVĚTLI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1026" name="Picture 2" descr="C:\Users\Irena\AppData\Local\Microsoft\Windows\Temporary Internet Files\Content.IE5\KNHOFA14\MC90019166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1560" y="3573016"/>
            <a:ext cx="2551818" cy="24463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Irena\AppData\Local\Microsoft\Windows\Temporary Internet Files\Content.IE5\SJHT1PBL\MC90035134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067944" y="4337586"/>
            <a:ext cx="1149790" cy="17865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Irena\AppData\Local\Microsoft\Windows\Temporary Internet Files\Content.IE5\KNHOFA14\MC90019331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588224" y="4516297"/>
            <a:ext cx="1690060" cy="14291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60378310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rgbClr val="C00000"/>
                </a:solidFill>
              </a:rPr>
              <a:t>ZNAKY</a:t>
            </a:r>
            <a:endParaRPr lang="cs-CZ" b="1" u="sng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40197" y="2132856"/>
            <a:ext cx="8229600" cy="4525963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NEOBSAHUJÍ ZELEŇ LISTOVOU</a:t>
            </a:r>
          </a:p>
          <a:p>
            <a:r>
              <a:rPr lang="cs-CZ" dirty="0" smtClean="0"/>
              <a:t>NEMAJÍ KOŘENY, LISTY ANI KVĚTY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TĚLO HOUBY TVOŘÍ :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PODHOUBÍ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PLODNICE</a:t>
            </a:r>
          </a:p>
          <a:p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ROZMNOŽUJE SE VÝTRUSY</a:t>
            </a:r>
          </a:p>
          <a:p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ŽIVINY ČERPÁ ZE ŽIVÝCH NEBO ODUMŘELÝCH ROSTLIN</a:t>
            </a:r>
            <a:endParaRPr lang="cs-CZ" dirty="0">
              <a:solidFill>
                <a:schemeClr val="accent6">
                  <a:lumMod val="75000"/>
                </a:schemeClr>
              </a:solidFill>
            </a:endParaRPr>
          </a:p>
        </p:txBody>
      </p:sp>
      <p:pic>
        <p:nvPicPr>
          <p:cNvPr id="2050" name="Picture 2" descr="C:\Users\Irena\AppData\Local\Microsoft\Windows\Temporary Internet Files\Content.IE5\RUZ6D0JE\MC90019327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796137" y="2564905"/>
            <a:ext cx="2376992" cy="27363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67907019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NAKRESLI  TĚLO HOUBY A DOPLŇ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PLODNICE HOUBY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KLOBOUK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TŘEŇ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PODHOUBÍ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VÝTRUSY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98300314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rgbClr val="00B0F0"/>
                </a:solidFill>
              </a:rPr>
              <a:t>DRUHY HUB</a:t>
            </a:r>
            <a:endParaRPr lang="cs-CZ" b="1" u="sng" dirty="0">
              <a:solidFill>
                <a:srgbClr val="00B0F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LIŠÍ SE VELIKOSTÍ, TVAREM I ZBARVENÍM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00B050"/>
                </a:solidFill>
              </a:rPr>
              <a:t>JEDLÉ HOUBY</a:t>
            </a:r>
          </a:p>
          <a:p>
            <a:r>
              <a:rPr lang="cs-CZ" dirty="0" smtClean="0">
                <a:solidFill>
                  <a:srgbClr val="00B050"/>
                </a:solidFill>
              </a:rPr>
              <a:t>SBÍRAJÍ SE A UPRAVUJÍ K JÍDLU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FFC000"/>
                </a:solidFill>
              </a:rPr>
              <a:t>NEJEDLÉ</a:t>
            </a:r>
          </a:p>
          <a:p>
            <a:r>
              <a:rPr lang="cs-CZ" dirty="0" smtClean="0">
                <a:solidFill>
                  <a:srgbClr val="FFC000"/>
                </a:solidFill>
              </a:rPr>
              <a:t>MAJÍ HOŘKOU CHUŤ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JEDOVATÉ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JSOU NEBEZPEČNÉ, NĚKTERÉ JSOU SMRTELNĚ JEDOVATÉ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00B0F0"/>
                </a:solidFill>
              </a:rPr>
              <a:t>MEZI HOUBY PATŘÍ I PLÍSNĚ</a:t>
            </a:r>
            <a:endParaRPr lang="cs-CZ" dirty="0">
              <a:solidFill>
                <a:srgbClr val="00B0F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9223405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ÚKOLY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NAJDI V ATLASU HUB :</a:t>
            </a:r>
          </a:p>
          <a:p>
            <a:r>
              <a:rPr lang="cs-CZ" dirty="0" smtClean="0"/>
              <a:t>JEDLÉ HOUBY</a:t>
            </a:r>
          </a:p>
          <a:p>
            <a:r>
              <a:rPr lang="cs-CZ" dirty="0" smtClean="0"/>
              <a:t>NEJEDLÉ HOUBY</a:t>
            </a:r>
          </a:p>
          <a:p>
            <a:r>
              <a:rPr lang="cs-CZ" dirty="0" smtClean="0"/>
              <a:t>JEDOVATÉ HOUBY</a:t>
            </a:r>
          </a:p>
          <a:p>
            <a:endParaRPr lang="cs-CZ" dirty="0"/>
          </a:p>
          <a:p>
            <a:pPr marL="0" indent="0">
              <a:buNone/>
            </a:pPr>
            <a:r>
              <a:rPr lang="cs-CZ" dirty="0" smtClean="0"/>
              <a:t>POPIŠ PLODNICE HUB A ŘEKNI, JAKÁ PRAVIDLA PLATÍ PRO SBĚR HUB.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62381057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CITACE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www. office.</a:t>
            </a:r>
            <a:r>
              <a:rPr lang="cs-CZ" smtClean="0"/>
              <a:t>microsoft.com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281494694"/>
      </p:ext>
    </p:extLst>
  </p:cSld>
  <p:clrMapOvr>
    <a:masterClrMapping/>
  </p:clrMapOvr>
</p:sld>
</file>

<file path=ppt/theme/theme1.xml><?xml version="1.0" encoding="utf-8"?>
<a:theme xmlns:a="http://schemas.openxmlformats.org/drawingml/2006/main" name="ŠABLONA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ŠABLONA</Template>
  <TotalTime>35</TotalTime>
  <Words>171</Words>
  <Application>Microsoft Office PowerPoint</Application>
  <PresentationFormat>Předvádění na obrazovce (4:3)</PresentationFormat>
  <Paragraphs>45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ŠABLONA</vt:lpstr>
      <vt:lpstr>Snímek 1</vt:lpstr>
      <vt:lpstr>ANOTACE</vt:lpstr>
      <vt:lpstr>HOUBY</vt:lpstr>
      <vt:lpstr>ZNAKY</vt:lpstr>
      <vt:lpstr>NAKRESLI  TĚLO HOUBY A DOPLŇ</vt:lpstr>
      <vt:lpstr>DRUHY HUB</vt:lpstr>
      <vt:lpstr>ÚKOLY</vt:lpstr>
      <vt:lpstr>CITACE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Irena</dc:creator>
  <cp:lastModifiedBy>Dum</cp:lastModifiedBy>
  <cp:revision>8</cp:revision>
  <dcterms:created xsi:type="dcterms:W3CDTF">2013-04-21T20:06:59Z</dcterms:created>
  <dcterms:modified xsi:type="dcterms:W3CDTF">2013-10-02T18:20:34Z</dcterms:modified>
</cp:coreProperties>
</file>