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CCCC"/>
    <a:srgbClr val="07A9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VY_32_INOVACE_19_ČAS3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Ivana </a:t>
          </a:r>
          <a:r>
            <a:rPr lang="cs-CZ" sz="2000" dirty="0" err="1" smtClean="0"/>
            <a:t>Banasinská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Skupenství látek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E1FE97-D401-4A6D-AC98-3F2E32CDE58B}" type="doc">
      <dgm:prSet loTypeId="urn:microsoft.com/office/officeart/2008/layout/RadialCluster" loCatId="relationship" qsTypeId="urn:microsoft.com/office/officeart/2005/8/quickstyle/3d1" qsCatId="3D" csTypeId="urn:microsoft.com/office/officeart/2005/8/colors/accent1_2#6" csCatId="accent1" phldr="1"/>
      <dgm:spPr/>
      <dgm:t>
        <a:bodyPr/>
        <a:lstStyle/>
        <a:p>
          <a:endParaRPr lang="cs-CZ"/>
        </a:p>
      </dgm:t>
    </dgm:pt>
    <dgm:pt modelId="{EA4BDBFB-6988-45CB-9EBB-DE43497089D9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4800" dirty="0" smtClean="0"/>
            <a:t>LÁTKY</a:t>
          </a:r>
          <a:endParaRPr lang="cs-CZ" sz="4800" dirty="0"/>
        </a:p>
      </dgm:t>
    </dgm:pt>
    <dgm:pt modelId="{7184C7E3-725C-48D2-8DAE-77E7BE0D1C78}" type="parTrans" cxnId="{E1127055-1FC5-4B78-83B6-1D6344678F02}">
      <dgm:prSet/>
      <dgm:spPr/>
      <dgm:t>
        <a:bodyPr/>
        <a:lstStyle/>
        <a:p>
          <a:endParaRPr lang="cs-CZ"/>
        </a:p>
      </dgm:t>
    </dgm:pt>
    <dgm:pt modelId="{20ABE387-9622-4A69-A2E2-A3E8F18F5E08}" type="sibTrans" cxnId="{E1127055-1FC5-4B78-83B6-1D6344678F02}">
      <dgm:prSet/>
      <dgm:spPr/>
      <dgm:t>
        <a:bodyPr/>
        <a:lstStyle/>
        <a:p>
          <a:endParaRPr lang="cs-CZ"/>
        </a:p>
      </dgm:t>
    </dgm:pt>
    <dgm:pt modelId="{AED9C274-2A4B-4F95-BB0E-707D6518783B}">
      <dgm:prSet phldrT="[Text]"/>
      <dgm:spPr>
        <a:solidFill>
          <a:schemeClr val="tx1"/>
        </a:solidFill>
      </dgm:spPr>
      <dgm:t>
        <a:bodyPr/>
        <a:lstStyle/>
        <a:p>
          <a:r>
            <a:rPr lang="cs-CZ" dirty="0" smtClean="0"/>
            <a:t>PEVNÉ</a:t>
          </a:r>
          <a:endParaRPr lang="cs-CZ" dirty="0"/>
        </a:p>
      </dgm:t>
    </dgm:pt>
    <dgm:pt modelId="{13AF275C-F071-425C-8BF1-7E2EEC1E5983}" type="parTrans" cxnId="{2A6D1287-94F3-4E04-88E4-4D33227B6B0A}">
      <dgm:prSet/>
      <dgm:spPr/>
      <dgm:t>
        <a:bodyPr/>
        <a:lstStyle/>
        <a:p>
          <a:endParaRPr lang="cs-CZ"/>
        </a:p>
      </dgm:t>
    </dgm:pt>
    <dgm:pt modelId="{292C9680-DB50-44A4-9A25-C9900162CCB0}" type="sibTrans" cxnId="{2A6D1287-94F3-4E04-88E4-4D33227B6B0A}">
      <dgm:prSet/>
      <dgm:spPr/>
      <dgm:t>
        <a:bodyPr/>
        <a:lstStyle/>
        <a:p>
          <a:endParaRPr lang="cs-CZ"/>
        </a:p>
      </dgm:t>
    </dgm:pt>
    <dgm:pt modelId="{1F8F5910-0EA0-45D9-AC42-AE687F509824}">
      <dgm:prSet phldrT="[Text]"/>
      <dgm:spPr>
        <a:solidFill>
          <a:srgbClr val="00B0F0"/>
        </a:solidFill>
      </dgm:spPr>
      <dgm:t>
        <a:bodyPr/>
        <a:lstStyle/>
        <a:p>
          <a:r>
            <a:rPr lang="cs-CZ" dirty="0" smtClean="0"/>
            <a:t>KAPALNÉ</a:t>
          </a:r>
          <a:endParaRPr lang="cs-CZ" dirty="0"/>
        </a:p>
      </dgm:t>
    </dgm:pt>
    <dgm:pt modelId="{CE02B228-BE09-4264-B04B-7CDB8D0D1E8F}" type="parTrans" cxnId="{2E85ED3B-70A1-4843-9C8D-CC3CF593DA82}">
      <dgm:prSet/>
      <dgm:spPr/>
      <dgm:t>
        <a:bodyPr/>
        <a:lstStyle/>
        <a:p>
          <a:endParaRPr lang="cs-CZ"/>
        </a:p>
      </dgm:t>
    </dgm:pt>
    <dgm:pt modelId="{A0DF8545-F038-418F-BD4E-169BB95E6B49}" type="sibTrans" cxnId="{2E85ED3B-70A1-4843-9C8D-CC3CF593DA82}">
      <dgm:prSet/>
      <dgm:spPr/>
      <dgm:t>
        <a:bodyPr/>
        <a:lstStyle/>
        <a:p>
          <a:endParaRPr lang="cs-CZ"/>
        </a:p>
      </dgm:t>
    </dgm:pt>
    <dgm:pt modelId="{2AE2CB78-E02C-4E63-9108-3D96548094D1}">
      <dgm:prSet phldrT="[Text]"/>
      <dgm:spPr>
        <a:solidFill>
          <a:srgbClr val="92D050"/>
        </a:solidFill>
      </dgm:spPr>
      <dgm:t>
        <a:bodyPr/>
        <a:lstStyle/>
        <a:p>
          <a:r>
            <a:rPr lang="cs-CZ" dirty="0" smtClean="0"/>
            <a:t>PLYNNÉ</a:t>
          </a:r>
          <a:endParaRPr lang="cs-CZ" dirty="0"/>
        </a:p>
      </dgm:t>
    </dgm:pt>
    <dgm:pt modelId="{A9692BC5-F746-44F0-BD76-9877CC327475}" type="parTrans" cxnId="{762ACF7C-4545-4219-91C7-8C2FB6A05391}">
      <dgm:prSet/>
      <dgm:spPr/>
      <dgm:t>
        <a:bodyPr/>
        <a:lstStyle/>
        <a:p>
          <a:endParaRPr lang="cs-CZ"/>
        </a:p>
      </dgm:t>
    </dgm:pt>
    <dgm:pt modelId="{C9BC1D5A-CD2B-4FCF-9220-08715209B703}" type="sibTrans" cxnId="{762ACF7C-4545-4219-91C7-8C2FB6A05391}">
      <dgm:prSet/>
      <dgm:spPr/>
      <dgm:t>
        <a:bodyPr/>
        <a:lstStyle/>
        <a:p>
          <a:endParaRPr lang="cs-CZ"/>
        </a:p>
      </dgm:t>
    </dgm:pt>
    <dgm:pt modelId="{4E523C0F-ADEF-4D11-854B-CDD466658F98}" type="pres">
      <dgm:prSet presAssocID="{ABE1FE97-D401-4A6D-AC98-3F2E32CDE58B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68257C77-F4D4-4D5E-8A18-3AE62C122838}" type="pres">
      <dgm:prSet presAssocID="{EA4BDBFB-6988-45CB-9EBB-DE43497089D9}" presName="singleCycle" presStyleCnt="0"/>
      <dgm:spPr/>
    </dgm:pt>
    <dgm:pt modelId="{AF9E73D2-5E43-4BDD-BC28-1CA9EBD27A4B}" type="pres">
      <dgm:prSet presAssocID="{EA4BDBFB-6988-45CB-9EBB-DE43497089D9}" presName="singleCenter" presStyleLbl="node1" presStyleIdx="0" presStyleCnt="4" custScaleX="120601" custScaleY="127082" custLinFactNeighborX="-222" custLinFactNeighborY="-3486">
        <dgm:presLayoutVars>
          <dgm:chMax val="7"/>
          <dgm:chPref val="7"/>
        </dgm:presLayoutVars>
      </dgm:prSet>
      <dgm:spPr/>
      <dgm:t>
        <a:bodyPr/>
        <a:lstStyle/>
        <a:p>
          <a:endParaRPr lang="cs-CZ"/>
        </a:p>
      </dgm:t>
    </dgm:pt>
    <dgm:pt modelId="{DDB21BA4-8F85-4DEF-886C-3EFAE95FB904}" type="pres">
      <dgm:prSet presAssocID="{13AF275C-F071-425C-8BF1-7E2EEC1E5983}" presName="Name56" presStyleLbl="parChTrans1D2" presStyleIdx="0" presStyleCnt="3"/>
      <dgm:spPr/>
      <dgm:t>
        <a:bodyPr/>
        <a:lstStyle/>
        <a:p>
          <a:endParaRPr lang="cs-CZ"/>
        </a:p>
      </dgm:t>
    </dgm:pt>
    <dgm:pt modelId="{41C08F9D-72C0-408B-84B0-CCE79C5BE5B1}" type="pres">
      <dgm:prSet presAssocID="{AED9C274-2A4B-4F95-BB0E-707D6518783B}" presName="text0" presStyleLbl="node1" presStyleIdx="1" presStyleCnt="4" custScaleX="144758" custScaleY="13895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55A9D0-02DA-4B32-9AB6-CD90D864B12A}" type="pres">
      <dgm:prSet presAssocID="{CE02B228-BE09-4264-B04B-7CDB8D0D1E8F}" presName="Name56" presStyleLbl="parChTrans1D2" presStyleIdx="1" presStyleCnt="3"/>
      <dgm:spPr/>
      <dgm:t>
        <a:bodyPr/>
        <a:lstStyle/>
        <a:p>
          <a:endParaRPr lang="cs-CZ"/>
        </a:p>
      </dgm:t>
    </dgm:pt>
    <dgm:pt modelId="{31AF4C00-AFAE-4602-9B4E-A09171372170}" type="pres">
      <dgm:prSet presAssocID="{1F8F5910-0EA0-45D9-AC42-AE687F509824}" presName="text0" presStyleLbl="node1" presStyleIdx="2" presStyleCnt="4" custScaleX="128482" custScaleY="1328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4FC134-7344-4F1A-A7A3-911A8BED36CC}" type="pres">
      <dgm:prSet presAssocID="{A9692BC5-F746-44F0-BD76-9877CC327475}" presName="Name56" presStyleLbl="parChTrans1D2" presStyleIdx="2" presStyleCnt="3"/>
      <dgm:spPr/>
      <dgm:t>
        <a:bodyPr/>
        <a:lstStyle/>
        <a:p>
          <a:endParaRPr lang="cs-CZ"/>
        </a:p>
      </dgm:t>
    </dgm:pt>
    <dgm:pt modelId="{779DA253-F924-41BB-B4D3-1DAF7954308F}" type="pres">
      <dgm:prSet presAssocID="{2AE2CB78-E02C-4E63-9108-3D96548094D1}" presName="text0" presStyleLbl="node1" presStyleIdx="3" presStyleCnt="4" custScaleX="123710" custScaleY="139141" custRadScaleRad="98377" custRadScaleInc="5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725BBA-D304-4BDA-A7E0-F43B40C9DC0F}" type="presOf" srcId="{A9692BC5-F746-44F0-BD76-9877CC327475}" destId="{974FC134-7344-4F1A-A7A3-911A8BED36CC}" srcOrd="0" destOrd="0" presId="urn:microsoft.com/office/officeart/2008/layout/RadialCluster"/>
    <dgm:cxn modelId="{2A6D1287-94F3-4E04-88E4-4D33227B6B0A}" srcId="{EA4BDBFB-6988-45CB-9EBB-DE43497089D9}" destId="{AED9C274-2A4B-4F95-BB0E-707D6518783B}" srcOrd="0" destOrd="0" parTransId="{13AF275C-F071-425C-8BF1-7E2EEC1E5983}" sibTransId="{292C9680-DB50-44A4-9A25-C9900162CCB0}"/>
    <dgm:cxn modelId="{F4DB1DC1-C724-4EB5-89FB-4AD8C1D8E7D2}" type="presOf" srcId="{CE02B228-BE09-4264-B04B-7CDB8D0D1E8F}" destId="{A555A9D0-02DA-4B32-9AB6-CD90D864B12A}" srcOrd="0" destOrd="0" presId="urn:microsoft.com/office/officeart/2008/layout/RadialCluster"/>
    <dgm:cxn modelId="{84B400E5-3D9B-43DA-9D72-02D873E2D24D}" type="presOf" srcId="{1F8F5910-0EA0-45D9-AC42-AE687F509824}" destId="{31AF4C00-AFAE-4602-9B4E-A09171372170}" srcOrd="0" destOrd="0" presId="urn:microsoft.com/office/officeart/2008/layout/RadialCluster"/>
    <dgm:cxn modelId="{762ACF7C-4545-4219-91C7-8C2FB6A05391}" srcId="{EA4BDBFB-6988-45CB-9EBB-DE43497089D9}" destId="{2AE2CB78-E02C-4E63-9108-3D96548094D1}" srcOrd="2" destOrd="0" parTransId="{A9692BC5-F746-44F0-BD76-9877CC327475}" sibTransId="{C9BC1D5A-CD2B-4FCF-9220-08715209B703}"/>
    <dgm:cxn modelId="{A47E9C1C-BD40-4A46-86A3-68FCA8697D17}" type="presOf" srcId="{AED9C274-2A4B-4F95-BB0E-707D6518783B}" destId="{41C08F9D-72C0-408B-84B0-CCE79C5BE5B1}" srcOrd="0" destOrd="0" presId="urn:microsoft.com/office/officeart/2008/layout/RadialCluster"/>
    <dgm:cxn modelId="{EE4115E4-BF8B-4C8F-843F-683E3CC77B61}" type="presOf" srcId="{2AE2CB78-E02C-4E63-9108-3D96548094D1}" destId="{779DA253-F924-41BB-B4D3-1DAF7954308F}" srcOrd="0" destOrd="0" presId="urn:microsoft.com/office/officeart/2008/layout/RadialCluster"/>
    <dgm:cxn modelId="{E1127055-1FC5-4B78-83B6-1D6344678F02}" srcId="{ABE1FE97-D401-4A6D-AC98-3F2E32CDE58B}" destId="{EA4BDBFB-6988-45CB-9EBB-DE43497089D9}" srcOrd="0" destOrd="0" parTransId="{7184C7E3-725C-48D2-8DAE-77E7BE0D1C78}" sibTransId="{20ABE387-9622-4A69-A2E2-A3E8F18F5E08}"/>
    <dgm:cxn modelId="{2E85ED3B-70A1-4843-9C8D-CC3CF593DA82}" srcId="{EA4BDBFB-6988-45CB-9EBB-DE43497089D9}" destId="{1F8F5910-0EA0-45D9-AC42-AE687F509824}" srcOrd="1" destOrd="0" parTransId="{CE02B228-BE09-4264-B04B-7CDB8D0D1E8F}" sibTransId="{A0DF8545-F038-418F-BD4E-169BB95E6B49}"/>
    <dgm:cxn modelId="{4AA94F05-6F33-4BA6-9079-4C80C2DEBBF6}" type="presOf" srcId="{13AF275C-F071-425C-8BF1-7E2EEC1E5983}" destId="{DDB21BA4-8F85-4DEF-886C-3EFAE95FB904}" srcOrd="0" destOrd="0" presId="urn:microsoft.com/office/officeart/2008/layout/RadialCluster"/>
    <dgm:cxn modelId="{EF213CA6-958A-4671-B57B-AC489D71BDCC}" type="presOf" srcId="{EA4BDBFB-6988-45CB-9EBB-DE43497089D9}" destId="{AF9E73D2-5E43-4BDD-BC28-1CA9EBD27A4B}" srcOrd="0" destOrd="0" presId="urn:microsoft.com/office/officeart/2008/layout/RadialCluster"/>
    <dgm:cxn modelId="{77D95110-2FDC-4CA3-BD35-717B96E15A20}" type="presOf" srcId="{ABE1FE97-D401-4A6D-AC98-3F2E32CDE58B}" destId="{4E523C0F-ADEF-4D11-854B-CDD466658F98}" srcOrd="0" destOrd="0" presId="urn:microsoft.com/office/officeart/2008/layout/RadialCluster"/>
    <dgm:cxn modelId="{499A2458-9229-470C-953C-7F0C710ED4EC}" type="presParOf" srcId="{4E523C0F-ADEF-4D11-854B-CDD466658F98}" destId="{68257C77-F4D4-4D5E-8A18-3AE62C122838}" srcOrd="0" destOrd="0" presId="urn:microsoft.com/office/officeart/2008/layout/RadialCluster"/>
    <dgm:cxn modelId="{EE03E2E0-534A-45E1-A38D-A9A284C83ED9}" type="presParOf" srcId="{68257C77-F4D4-4D5E-8A18-3AE62C122838}" destId="{AF9E73D2-5E43-4BDD-BC28-1CA9EBD27A4B}" srcOrd="0" destOrd="0" presId="urn:microsoft.com/office/officeart/2008/layout/RadialCluster"/>
    <dgm:cxn modelId="{4B391B48-0313-4DFE-A928-19B00173B52D}" type="presParOf" srcId="{68257C77-F4D4-4D5E-8A18-3AE62C122838}" destId="{DDB21BA4-8F85-4DEF-886C-3EFAE95FB904}" srcOrd="1" destOrd="0" presId="urn:microsoft.com/office/officeart/2008/layout/RadialCluster"/>
    <dgm:cxn modelId="{800AA66F-3C8C-4197-8817-C8ECB8B0129A}" type="presParOf" srcId="{68257C77-F4D4-4D5E-8A18-3AE62C122838}" destId="{41C08F9D-72C0-408B-84B0-CCE79C5BE5B1}" srcOrd="2" destOrd="0" presId="urn:microsoft.com/office/officeart/2008/layout/RadialCluster"/>
    <dgm:cxn modelId="{62484C2B-2862-48DD-826D-C903910A5AAC}" type="presParOf" srcId="{68257C77-F4D4-4D5E-8A18-3AE62C122838}" destId="{A555A9D0-02DA-4B32-9AB6-CD90D864B12A}" srcOrd="3" destOrd="0" presId="urn:microsoft.com/office/officeart/2008/layout/RadialCluster"/>
    <dgm:cxn modelId="{C67BE69C-FE1F-4787-A8E4-BCB00A07B53B}" type="presParOf" srcId="{68257C77-F4D4-4D5E-8A18-3AE62C122838}" destId="{31AF4C00-AFAE-4602-9B4E-A09171372170}" srcOrd="4" destOrd="0" presId="urn:microsoft.com/office/officeart/2008/layout/RadialCluster"/>
    <dgm:cxn modelId="{08E87ABE-CE0C-4601-8741-7D6D9F2DF4C6}" type="presParOf" srcId="{68257C77-F4D4-4D5E-8A18-3AE62C122838}" destId="{974FC134-7344-4F1A-A7A3-911A8BED36CC}" srcOrd="5" destOrd="0" presId="urn:microsoft.com/office/officeart/2008/layout/RadialCluster"/>
    <dgm:cxn modelId="{B182E944-B6B9-4450-8063-FE13A83861E4}" type="presParOf" srcId="{68257C77-F4D4-4D5E-8A18-3AE62C122838}" destId="{779DA253-F924-41BB-B4D3-1DAF7954308F}" srcOrd="6" destOrd="0" presId="urn:microsoft.com/office/officeart/2008/layout/RadialCluster"/>
  </dgm:cxnLst>
  <dgm:bg>
    <a:solidFill>
      <a:schemeClr val="accent1">
        <a:lumMod val="20000"/>
        <a:lumOff val="80000"/>
      </a:schemeClr>
    </a:solidFill>
  </dgm:bg>
  <dgm:whole>
    <a:ln w="76200">
      <a:solidFill>
        <a:srgbClr val="FF0000"/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grpSp>
        <p:nvGrpSpPr>
          <p:cNvPr id="5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84C8-1AF9-4E82-A7C5-E7971DD01561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225" y="236538"/>
            <a:ext cx="785813" cy="365125"/>
          </a:xfrm>
        </p:spPr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14112087-8A2E-43F5-8178-0F6765EDB2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08355-70B4-4B63-8663-A5D2E73B06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3DCAF-BD79-457F-81B6-73A29E45E1AC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D87DC-F185-4E4D-9EF1-2770B498F3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B2D35-071D-41C6-9B67-28264E572179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96400-2BC3-4A26-979C-CD81431F21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489C5-CA75-4B8A-A7A9-FC660978D035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8C278-91C9-47C1-9048-62C92FA75E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7FA4E-50E0-416D-979D-B0167774D661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871C6-6D14-4022-A984-A6331BDBBA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5F821-1274-4F89-9F4B-9352C395E348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D5519-7A95-49D2-A854-257448AE41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C558B-0A31-4BD3-9037-70879E5262BB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18010-DEEF-46C6-B100-8EE0897BC1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4DB4C-C222-4D9C-A8AA-411F8A592500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70214-A042-4454-8C27-FC1D562E0B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09D03-38D8-4548-A5A2-FEED3B4C604D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BF64B-B5F9-4021-8DD2-17AA77A4EF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D1B03-68B0-4657-86B0-A7D5D7A1157C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D9748-E026-4024-B61C-024D2BF9C2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E56FF-4158-4059-8D6B-C6026120CBC9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103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19200" y="838200"/>
            <a:ext cx="7467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8888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6F9AB7-0365-46B5-B9E0-7F93136692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563" y="4821238"/>
            <a:ext cx="262572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F71194-1C6D-41DB-87F5-F058F724E492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0" r:id="rId3"/>
    <p:sldLayoutId id="2147483729" r:id="rId4"/>
    <p:sldLayoutId id="2147483728" r:id="rId5"/>
    <p:sldLayoutId id="2147483727" r:id="rId6"/>
    <p:sldLayoutId id="2147483726" r:id="rId7"/>
    <p:sldLayoutId id="2147483725" r:id="rId8"/>
    <p:sldLayoutId id="2147483724" r:id="rId9"/>
    <p:sldLayoutId id="2147483723" r:id="rId10"/>
    <p:sldLayoutId id="214748372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rtl="0" fontAlgn="base">
        <a:spcBef>
          <a:spcPct val="0"/>
        </a:spcBef>
        <a:spcAft>
          <a:spcPct val="0"/>
        </a:spcAft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˃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Calibri" pitchFamily="34" charset="0"/>
        <a:buChar char="+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4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Obdélník 1"/>
          <p:cNvSpPr>
            <a:spLocks noChangeArrowheads="1"/>
          </p:cNvSpPr>
          <p:nvPr/>
        </p:nvSpPr>
        <p:spPr bwMode="auto">
          <a:xfrm>
            <a:off x="10556875" y="3292475"/>
            <a:ext cx="2286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cs-CZ" sz="110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</a:p>
          <a:p>
            <a:pPr>
              <a:lnSpc>
                <a:spcPct val="115000"/>
              </a:lnSpc>
            </a:pPr>
            <a:r>
              <a:rPr lang="cs-CZ" sz="110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</a:p>
          <a:p>
            <a:pPr>
              <a:lnSpc>
                <a:spcPct val="115000"/>
              </a:lnSpc>
            </a:pPr>
            <a:r>
              <a:rPr lang="cs-CZ" sz="110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</a:p>
        </p:txBody>
      </p:sp>
      <p:sp>
        <p:nvSpPr>
          <p:cNvPr id="13316" name="TextovéPole 5"/>
          <p:cNvSpPr txBox="1">
            <a:spLocks noChangeArrowheads="1"/>
          </p:cNvSpPr>
          <p:nvPr/>
        </p:nvSpPr>
        <p:spPr bwMode="auto">
          <a:xfrm>
            <a:off x="7524750" y="6269038"/>
            <a:ext cx="1511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Září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Prezentace pro žáky 3.ročníku</a:t>
            </a:r>
          </a:p>
          <a:p>
            <a:r>
              <a:rPr lang="cs-CZ" smtClean="0"/>
              <a:t>Vhodná pro využití na interaktivní tabuli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3"/>
          <p:cNvSpPr>
            <a:spLocks noGrp="1"/>
          </p:cNvSpPr>
          <p:nvPr>
            <p:ph idx="1"/>
          </p:nvPr>
        </p:nvSpPr>
        <p:spPr>
          <a:xfrm>
            <a:off x="-1981200" y="-315913"/>
            <a:ext cx="4402138" cy="249713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15362" name="Zástupný symbol pro obsah 3"/>
          <p:cNvSpPr txBox="1">
            <a:spLocks/>
          </p:cNvSpPr>
          <p:nvPr/>
        </p:nvSpPr>
        <p:spPr bwMode="auto">
          <a:xfrm>
            <a:off x="6443663" y="1900238"/>
            <a:ext cx="4402137" cy="249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80963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cs-CZ" sz="3200">
              <a:latin typeface="Calibri" pitchFamily="34" charset="0"/>
            </a:endParaRPr>
          </a:p>
        </p:txBody>
      </p:sp>
      <p:sp>
        <p:nvSpPr>
          <p:cNvPr id="15363" name="Zástupný symbol pro obsah 3"/>
          <p:cNvSpPr txBox="1">
            <a:spLocks/>
          </p:cNvSpPr>
          <p:nvPr/>
        </p:nvSpPr>
        <p:spPr bwMode="auto">
          <a:xfrm>
            <a:off x="690563" y="5084763"/>
            <a:ext cx="31400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80963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cs-CZ" sz="3200">
              <a:latin typeface="Calibri" pitchFamily="34" charset="0"/>
            </a:endParaRPr>
          </a:p>
        </p:txBody>
      </p:sp>
      <p:graphicFrame>
        <p:nvGraphicFramePr>
          <p:cNvPr id="12" name="Diagram 11"/>
          <p:cNvGraphicFramePr/>
          <p:nvPr/>
        </p:nvGraphicFramePr>
        <p:xfrm>
          <a:off x="899592" y="260648"/>
          <a:ext cx="7745484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F9E73D2-5E43-4BDD-BC28-1CA9EBD27A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>
                                            <p:graphicEl>
                                              <a:dgm id="{AF9E73D2-5E43-4BDD-BC28-1CA9EBD27A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>
                                            <p:graphicEl>
                                              <a:dgm id="{AF9E73D2-5E43-4BDD-BC28-1CA9EBD27A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DDB21BA4-8F85-4DEF-886C-3EFAE95FB9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>
                                            <p:graphicEl>
                                              <a:dgm id="{DDB21BA4-8F85-4DEF-886C-3EFAE95FB9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>
                                            <p:graphicEl>
                                              <a:dgm id="{DDB21BA4-8F85-4DEF-886C-3EFAE95FB9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1C08F9D-72C0-408B-84B0-CCE79C5BE5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2">
                                            <p:graphicEl>
                                              <a:dgm id="{41C08F9D-72C0-408B-84B0-CCE79C5BE5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">
                                            <p:graphicEl>
                                              <a:dgm id="{41C08F9D-72C0-408B-84B0-CCE79C5BE5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555A9D0-02DA-4B32-9AB6-CD90D864B1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>
                                            <p:graphicEl>
                                              <a:dgm id="{A555A9D0-02DA-4B32-9AB6-CD90D864B1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">
                                            <p:graphicEl>
                                              <a:dgm id="{A555A9D0-02DA-4B32-9AB6-CD90D864B1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31AF4C00-AFAE-4602-9B4E-A091713721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">
                                            <p:graphicEl>
                                              <a:dgm id="{31AF4C00-AFAE-4602-9B4E-A091713721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">
                                            <p:graphicEl>
                                              <a:dgm id="{31AF4C00-AFAE-4602-9B4E-A091713721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974FC134-7344-4F1A-A7A3-911A8BED36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>
                                            <p:graphicEl>
                                              <a:dgm id="{974FC134-7344-4F1A-A7A3-911A8BED36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2">
                                            <p:graphicEl>
                                              <a:dgm id="{974FC134-7344-4F1A-A7A3-911A8BED36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79DA253-F924-41BB-B4D3-1DAF795430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">
                                            <p:graphicEl>
                                              <a:dgm id="{779DA253-F924-41BB-B4D3-1DAF795430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">
                                            <p:graphicEl>
                                              <a:dgm id="{779DA253-F924-41BB-B4D3-1DAF795430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Látky pevné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 rtlCol="0"/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Pevné látky mají stále svůj tvar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cs-CZ" dirty="0" smtClean="0"/>
              <a:t>Dřevo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cs-CZ" dirty="0" smtClean="0"/>
              <a:t>Kůže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cs-CZ" dirty="0" smtClean="0"/>
              <a:t>Sklo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cs-CZ" dirty="0" smtClean="0"/>
              <a:t>Papír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cs-CZ" dirty="0" smtClean="0"/>
              <a:t>Plast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cs-CZ" dirty="0"/>
              <a:t>P</a:t>
            </a:r>
            <a:r>
              <a:rPr lang="cs-CZ" dirty="0" smtClean="0"/>
              <a:t>orcelán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endParaRPr lang="cs-CZ" dirty="0"/>
          </a:p>
        </p:txBody>
      </p:sp>
      <p:pic>
        <p:nvPicPr>
          <p:cNvPr id="4098" name="Picture 2" descr="C:\Users\Ivana\AppData\Local\Microsoft\Windows\Temporary Internet Files\Content.IE5\BP5ZBMVK\MC90028689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2608263"/>
            <a:ext cx="1987550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Ivana\AppData\Local\Microsoft\Windows\Temporary Internet Files\Content.IE5\VIJGBHHA\MC90028075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95950" y="1455738"/>
            <a:ext cx="2770188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C:\Users\Ivana\AppData\Local\Microsoft\Windows\Temporary Internet Files\Content.IE5\G1X3SVCQ\MC90031128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3573463"/>
            <a:ext cx="157797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Látky kapalné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cs-CZ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Kapalné látky mají také tvar, ale ten není stálý. Přijímá tvar nádoby, do které je nalit</a:t>
            </a:r>
            <a:r>
              <a:rPr lang="cs-CZ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</a:t>
            </a:r>
            <a:r>
              <a:rPr lang="cs-CZ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 marL="0" indent="0" algn="ctr">
              <a:buFont typeface="Arial" charset="0"/>
              <a:buNone/>
            </a:pPr>
            <a:endParaRPr lang="cs-CZ" b="1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>
              <a:buFont typeface="Wingdings" pitchFamily="2" charset="2"/>
              <a:buChar char="v"/>
            </a:pPr>
            <a:r>
              <a:rPr lang="cs-CZ" smtClean="0"/>
              <a:t>Mléko</a:t>
            </a:r>
          </a:p>
          <a:p>
            <a:pPr marL="0" indent="0">
              <a:buFont typeface="Wingdings" pitchFamily="2" charset="2"/>
              <a:buChar char="v"/>
            </a:pPr>
            <a:r>
              <a:rPr lang="cs-CZ" smtClean="0"/>
              <a:t>Limonáda</a:t>
            </a:r>
          </a:p>
          <a:p>
            <a:pPr marL="0" indent="0">
              <a:buFont typeface="Wingdings" pitchFamily="2" charset="2"/>
              <a:buChar char="v"/>
            </a:pPr>
            <a:r>
              <a:rPr lang="cs-CZ" smtClean="0"/>
              <a:t>Voda</a:t>
            </a:r>
          </a:p>
          <a:p>
            <a:pPr marL="0" indent="0">
              <a:buFont typeface="Wingdings" pitchFamily="2" charset="2"/>
              <a:buChar char="v"/>
            </a:pPr>
            <a:r>
              <a:rPr lang="cs-CZ" smtClean="0"/>
              <a:t>Víno</a:t>
            </a:r>
          </a:p>
          <a:p>
            <a:pPr marL="0" indent="0">
              <a:buFont typeface="Wingdings" pitchFamily="2" charset="2"/>
              <a:buChar char="v"/>
            </a:pPr>
            <a:endParaRPr lang="cs-CZ" b="1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074" name="Picture 2" descr="C:\Users\Ivana\AppData\Local\Microsoft\Windows\Temporary Internet Files\Content.IE5\FXPJA4P3\MC900441751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2160588"/>
            <a:ext cx="1268413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Ivana\AppData\Local\Microsoft\Windows\Temporary Internet Files\Content.IE5\KFKWJULI\MC90021335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07113" y="2690813"/>
            <a:ext cx="1308100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Látky plynné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rtlCol="0">
            <a:normAutofit fontScale="9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Látky jsou rozptýleny kolem nás</a:t>
            </a:r>
          </a:p>
          <a:p>
            <a:pPr fontAlgn="auto">
              <a:lnSpc>
                <a:spcPct val="25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Vzduch</a:t>
            </a:r>
          </a:p>
          <a:p>
            <a:pPr fontAlgn="auto">
              <a:lnSpc>
                <a:spcPct val="25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Zemní plyn </a:t>
            </a:r>
          </a:p>
          <a:p>
            <a:pPr fontAlgn="auto">
              <a:lnSpc>
                <a:spcPct val="25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Spreje</a:t>
            </a:r>
          </a:p>
          <a:p>
            <a:pPr fontAlgn="auto">
              <a:lnSpc>
                <a:spcPct val="25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pára</a:t>
            </a:r>
            <a:endParaRPr lang="cs-CZ" dirty="0"/>
          </a:p>
        </p:txBody>
      </p:sp>
      <p:pic>
        <p:nvPicPr>
          <p:cNvPr id="5122" name="Picture 2" descr="C:\Users\Ivana\AppData\Local\Microsoft\Windows\Temporary Internet Files\Content.IE5\VIJGBHHA\MC90016055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4150" y="1412875"/>
            <a:ext cx="1749425" cy="168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Ivana\AppData\Local\Microsoft\Windows\Temporary Internet Files\Content.IE5\BP5ZBMVK\MC90022248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2073275"/>
            <a:ext cx="1716088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Ivana\AppData\Local\Microsoft\Windows\Temporary Internet Files\Content.IE5\KFKWJULI\MC90035130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3429000"/>
            <a:ext cx="1276350" cy="178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/>
              <a:t>Voda se vyskytuje ve skupenství </a:t>
            </a:r>
            <a:r>
              <a:rPr lang="cs-CZ" sz="400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kapalném, pevném i plynném</a:t>
            </a:r>
            <a:endParaRPr lang="cs-CZ" sz="400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19200" y="841375"/>
            <a:ext cx="3733800" cy="533400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1"/>
            </a:solidFill>
          </a:ln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PEVNÉ</a:t>
            </a:r>
            <a:endParaRPr lang="cs-CZ" sz="3200" b="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5105400" y="841375"/>
            <a:ext cx="3735388" cy="533400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1"/>
            </a:solidFill>
          </a:ln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PLYNNÉ</a:t>
            </a:r>
            <a:endParaRPr lang="cs-CZ" sz="3200" b="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216025" y="1381125"/>
            <a:ext cx="3730625" cy="3840163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cs-CZ" dirty="0" smtClean="0"/>
              <a:t>Voda mrzne při -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     0°C = </a:t>
            </a:r>
            <a:r>
              <a:rPr lang="cs-CZ" b="1" u="sng" dirty="0" smtClean="0"/>
              <a:t>bod mrazu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5102225" y="1381125"/>
            <a:ext cx="3730625" cy="3840163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cs-CZ" dirty="0" smtClean="0"/>
              <a:t>Voda se vaří při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b="1" dirty="0" smtClean="0"/>
              <a:t>100°C = </a:t>
            </a:r>
            <a:r>
              <a:rPr lang="cs-CZ" b="1" u="sng" dirty="0" smtClean="0"/>
              <a:t>bod varu</a:t>
            </a:r>
            <a:endParaRPr lang="cs-CZ" b="1" u="sng" dirty="0"/>
          </a:p>
        </p:txBody>
      </p:sp>
      <p:pic>
        <p:nvPicPr>
          <p:cNvPr id="1026" name="Picture 2" descr="C:\Users\Ivana\AppData\Local\Microsoft\Windows\Temporary Internet Files\Content.IE5\FXPJA4P3\MC900387156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2374900"/>
            <a:ext cx="2763838" cy="27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Ivana\AppData\Local\Microsoft\Windows\Temporary Internet Files\Content.IE5\NDCT9SP2\MC90019645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2565400"/>
            <a:ext cx="221615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cs-CZ" u="sng" dirty="0">
                <a:hlinkClick r:id="rId2"/>
              </a:rPr>
              <a:t>www.office.microsoft.com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»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382</TotalTime>
  <Words>71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5" baseType="lpstr">
      <vt:lpstr>Calibri</vt:lpstr>
      <vt:lpstr>Arial</vt:lpstr>
      <vt:lpstr>Times New Roman</vt:lpstr>
      <vt:lpstr>Wingdings 2</vt:lpstr>
      <vt:lpstr>Wingdings</vt:lpstr>
      <vt:lpstr>Thermal</vt:lpstr>
      <vt:lpstr>Thermal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DUM</cp:lastModifiedBy>
  <cp:revision>33</cp:revision>
  <dcterms:created xsi:type="dcterms:W3CDTF">2013-02-08T19:07:11Z</dcterms:created>
  <dcterms:modified xsi:type="dcterms:W3CDTF">2013-10-02T18:58:53Z</dcterms:modified>
</cp:coreProperties>
</file>