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VY_32_INOVACE_17_ČaS3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 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</a:t>
          </a:r>
          <a:r>
            <a:rPr lang="cs-CZ" sz="2000" dirty="0" err="1" smtClean="0"/>
            <a:t>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Živočichové 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 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</a:t>
          </a:r>
          <a:r>
            <a:rPr lang="cs-CZ" sz="2000" kern="1200" dirty="0" err="1" smtClean="0"/>
            <a:t>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VY_32_INOVACE_17_ČaS3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Živočichové I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9755295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2280" y="6165304"/>
            <a:ext cx="205550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Datum: 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3. TŘÍD</a:t>
            </a:r>
          </a:p>
          <a:p>
            <a:r>
              <a:rPr lang="cs-CZ" dirty="0" smtClean="0"/>
              <a:t>PROCVIČUJE A UPEVŇUJE UČIVO  O SPOLEČNÝCH ZNACÍCH ŽIVOČICHŮ</a:t>
            </a:r>
          </a:p>
          <a:p>
            <a:r>
              <a:rPr lang="cs-CZ" dirty="0" smtClean="0"/>
              <a:t>JE VHODNÝ PRO PRÁCI NA INTERAKTIVNÍ TABULI I JAKO 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149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SPOLEČNÉ ZNAKY ŽIVOČICHŮ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DÝCHAJÍ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SPOTŘEBOVÁVAJÍ KYSLÍK A VYLUČUJÍ OXID UHLIČITÝ</a:t>
            </a:r>
          </a:p>
          <a:p>
            <a:r>
              <a:rPr lang="cs-CZ" dirty="0" smtClean="0"/>
              <a:t>JAK DÝCHAJÍ ŽIVOČICHOVÉ ŽIJÍCÍ NA SOUŠI A JAK VODNÍ ŽIVOČICHOVÉ ?</a:t>
            </a:r>
            <a:endParaRPr lang="cs-CZ" dirty="0"/>
          </a:p>
        </p:txBody>
      </p:sp>
      <p:pic>
        <p:nvPicPr>
          <p:cNvPr id="1026" name="Picture 2" descr="C:\Users\Irena\AppData\Local\Microsoft\Windows\Temporary Internet Files\Content.IE5\SJHT1PBL\MP9004280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25144"/>
            <a:ext cx="2194807" cy="1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rena\AppData\Local\Microsoft\Windows\Temporary Internet Files\Content.IE5\RUZ6D0JE\MP9002627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27554"/>
            <a:ext cx="1302059" cy="19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002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SPOLEČNÉ ZNAKY ŽIVOČICHŮ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ROZMNOŽUJÍ SE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NĚKTEŘÍ ŽIVOČICHOVÉ RODÍ ŽIVÁ MLÁĎATA, JINÍ SNÁŠEJÍ VEJCE</a:t>
            </a:r>
          </a:p>
          <a:p>
            <a:r>
              <a:rPr lang="cs-CZ" dirty="0" smtClean="0"/>
              <a:t>UVÁDĚJ PŘÍKLADY.</a:t>
            </a:r>
          </a:p>
          <a:p>
            <a:r>
              <a:rPr lang="cs-CZ" dirty="0" smtClean="0"/>
              <a:t>UVEĎ, JAK SE NAZÝVÁ SAMEC A JAK SAMICE NĚKTERÝCH HOSPODÁŘSKÝCH ZVÍŘAT</a:t>
            </a:r>
            <a:endParaRPr lang="cs-CZ" dirty="0"/>
          </a:p>
        </p:txBody>
      </p:sp>
      <p:pic>
        <p:nvPicPr>
          <p:cNvPr id="2050" name="Picture 2" descr="C:\Users\Irena\AppData\Local\Microsoft\Windows\Temporary Internet Files\Content.IE5\5S4ELNP8\MP9001804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085184"/>
            <a:ext cx="1540768" cy="101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rena\AppData\Local\Microsoft\Windows\Temporary Internet Files\Content.IE5\RUZ6D0JE\MP9004073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882017"/>
            <a:ext cx="1518672" cy="121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490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SPOLEČNÉ ZNAKY ŽIVOČICHŮ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MLÁĎATA ROSTOU A VYVÍJEJÍ SE – MĚNÍ SE </a:t>
            </a:r>
            <a:r>
              <a:rPr lang="cs-CZ" dirty="0" smtClean="0">
                <a:solidFill>
                  <a:srgbClr val="FFC000"/>
                </a:solidFill>
              </a:rPr>
              <a:t>              V </a:t>
            </a:r>
            <a:r>
              <a:rPr lang="cs-CZ" dirty="0" smtClean="0">
                <a:solidFill>
                  <a:srgbClr val="FFC000"/>
                </a:solidFill>
              </a:rPr>
              <a:t>DOSPĚLÉHO JEDINCE</a:t>
            </a:r>
          </a:p>
          <a:p>
            <a:r>
              <a:rPr lang="cs-CZ" dirty="0" smtClean="0"/>
              <a:t>JAK SE VYVÍJEJÍ A ČÍM SE ŽIVÍ MLÁĎATA KOČKY A PSA A JAK MLÁĎATA NĚKTERÝCH </a:t>
            </a:r>
            <a:r>
              <a:rPr lang="cs-CZ" dirty="0" smtClean="0"/>
              <a:t>PTÁKŮ?</a:t>
            </a:r>
            <a:endParaRPr lang="cs-CZ" dirty="0"/>
          </a:p>
        </p:txBody>
      </p:sp>
      <p:pic>
        <p:nvPicPr>
          <p:cNvPr id="3074" name="Picture 2" descr="C:\Users\Irena\AppData\Local\Microsoft\Windows\Temporary Internet Files\Content.IE5\RUZ6D0JE\MC9000572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293096"/>
            <a:ext cx="1843430" cy="101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4198911"/>
            <a:ext cx="2034926" cy="152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396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SPOLEČNÉ ZNAKY ŽIVOČICHŮ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PŘIJÍMAJÍ VODU A POTRAVU 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TA JE  U JEDNOTLIVÝCH DRUHŮ ŽIVOČICHŮ ODLIŠNÁ</a:t>
            </a:r>
            <a:endParaRPr lang="cs-CZ" dirty="0" smtClean="0"/>
          </a:p>
          <a:p>
            <a:r>
              <a:rPr lang="cs-CZ" dirty="0" smtClean="0"/>
              <a:t>KAŽDÝ Z ŽIVOČICHŮ JE SOUČÁSTÍ POTRAVINOVÉHO </a:t>
            </a:r>
            <a:r>
              <a:rPr lang="cs-CZ" dirty="0" smtClean="0"/>
              <a:t>ŘETĚZCE - VYSVĚTLI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------------                     ------------</a:t>
            </a:r>
            <a:endParaRPr lang="cs-CZ" dirty="0"/>
          </a:p>
        </p:txBody>
      </p:sp>
      <p:pic>
        <p:nvPicPr>
          <p:cNvPr id="4098" name="Picture 2" descr="C:\Users\Irena\AppData\Local\Microsoft\Windows\Temporary Internet Files\Content.IE5\5S4ELNP8\MC900057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653136"/>
            <a:ext cx="1799539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rena\AppData\Local\Microsoft\Windows\Temporary Internet Files\Content.IE5\5S4ELNP8\MP9004387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89140"/>
            <a:ext cx="1549681" cy="134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4920307"/>
            <a:ext cx="1634313" cy="108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41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CITACE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 office.</a:t>
            </a:r>
            <a:r>
              <a:rPr lang="cs-CZ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4617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103</TotalTime>
  <Words>168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ŠABLONA</vt:lpstr>
      <vt:lpstr>Snímek 1</vt:lpstr>
      <vt:lpstr>ANOTACE</vt:lpstr>
      <vt:lpstr>SPOLEČNÉ ZNAKY ŽIVOČICHŮ</vt:lpstr>
      <vt:lpstr>SPOLEČNÉ ZNAKY ŽIVOČICHŮ</vt:lpstr>
      <vt:lpstr>SPOLEČNÉ ZNAKY ŽIVOČICHŮ</vt:lpstr>
      <vt:lpstr>SPOLEČNÉ ZNAKY ŽIVOČICHŮ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Dum</cp:lastModifiedBy>
  <cp:revision>10</cp:revision>
  <dcterms:created xsi:type="dcterms:W3CDTF">2013-04-24T07:11:26Z</dcterms:created>
  <dcterms:modified xsi:type="dcterms:W3CDTF">2013-10-02T18:29:04Z</dcterms:modified>
</cp:coreProperties>
</file>