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00FF"/>
    <a:srgbClr val="003300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Živočichové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E061D-FE13-4F50-B52C-9F2D9FFDEE3B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F0404-70EF-46A6-BF92-39162DB64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47D92-5C19-47A6-8F3B-C95CCF99A571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D7587-C777-4D42-96A0-58CC167BB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66F10-53A9-4B39-BE24-5C5AFF8925CB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E22B6-64D4-43CC-9DCE-0D29B2E09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E1EE8-46C9-492F-9556-4266913808CE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F476F-BC37-4D19-B6FB-E81E47067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36789-266F-419A-8189-0FAD156BB4B9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EC4D8-3180-463E-9ABB-4449ABC65D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28D7-29B2-4D9A-B678-90DCFBF7897B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C3021-5BC0-4268-BDA2-99C7247A4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D9E6E-3D45-4372-ABC7-F97EC8B0F77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5A2964-E19F-4047-9509-E2E5AF2E6F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50139-E4A9-4592-BCE9-E7816B672125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F6B03F-D307-4D14-AF9A-07BCE0386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6EE82-05FC-4D38-8C7D-FC8BCD13872A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3FE32-5978-434E-AE80-F8533A973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E3613-913C-4A38-9183-FFF2BCDAB7D7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6BA03-C4C3-4DE5-9EA8-7FE27C4A3B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31E92-249B-422B-9CA6-C67C61BA3AAE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ACBCC-B4FB-404D-98D7-65FA53226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37D95D-D7E4-47CD-A346-F42C534442FA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994A8D-F498-4C2A-8C46-3149D237A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571500" y="6165850"/>
            <a:ext cx="20558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Datum: Září 2012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ŽÁKY 3. TŘÍD</a:t>
            </a:r>
          </a:p>
          <a:p>
            <a:r>
              <a:rPr lang="cs-CZ" smtClean="0"/>
              <a:t>PROCVIČUJE, OPKAKUJE A UPEVŇUJE UČIVO O SPOLEČNÝCH ZNACÍCH ŽIVOČICHŮ</a:t>
            </a:r>
          </a:p>
          <a:p>
            <a:r>
              <a:rPr lang="cs-CZ" smtClean="0"/>
              <a:t>JE VHODNÝ PRO PRÁCI NA INTERAKTIVNÍ TABULI I JAKO PRACOVNÍ LIST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FF0000"/>
                </a:solidFill>
              </a:rPr>
              <a:t>SPOLEČNÉ ZNAKY ŽIVOČICHŮ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CC0099"/>
                </a:solidFill>
              </a:rPr>
              <a:t>REAGUJÍ NA ZMĚNY TEPLOTY PROSTŘEDÍ</a:t>
            </a:r>
          </a:p>
          <a:p>
            <a:pPr marL="0" indent="0"/>
            <a:r>
              <a:rPr lang="cs-CZ" smtClean="0">
                <a:solidFill>
                  <a:srgbClr val="CC0099"/>
                </a:solidFill>
              </a:rPr>
              <a:t>LETNÍ SPÁNEK – HLEMÝŽDI</a:t>
            </a:r>
          </a:p>
          <a:p>
            <a:pPr marL="0" indent="0"/>
            <a:r>
              <a:rPr lang="cs-CZ" smtClean="0">
                <a:solidFill>
                  <a:srgbClr val="CC0099"/>
                </a:solidFill>
              </a:rPr>
              <a:t>ZIMA – ZHOUSTNE SRST A PEŘÍ – UDRŽUJE TĚLESNOU TEPLOTU</a:t>
            </a:r>
            <a:r>
              <a:rPr lang="cs-CZ" smtClean="0">
                <a:solidFill>
                  <a:srgbClr val="CC0099"/>
                </a:solidFill>
                <a:latin typeface="Arial" charset="0"/>
              </a:rPr>
              <a:t> </a:t>
            </a:r>
            <a:r>
              <a:rPr lang="cs-CZ" smtClean="0">
                <a:solidFill>
                  <a:srgbClr val="CC0099"/>
                </a:solidFill>
              </a:rPr>
              <a:t>(SRNCI, HAVRANI, VRABCI, ZAJÍCI)</a:t>
            </a:r>
          </a:p>
          <a:p>
            <a:pPr marL="0" indent="0"/>
            <a:r>
              <a:rPr lang="cs-CZ" smtClean="0">
                <a:solidFill>
                  <a:srgbClr val="CC0099"/>
                </a:solidFill>
              </a:rPr>
              <a:t>STAV STRNULOSTI</a:t>
            </a:r>
            <a:r>
              <a:rPr lang="cs-CZ" smtClean="0">
                <a:solidFill>
                  <a:srgbClr val="CC0099"/>
                </a:solidFill>
                <a:latin typeface="Arial" charset="0"/>
              </a:rPr>
              <a:t> </a:t>
            </a:r>
            <a:r>
              <a:rPr lang="cs-CZ" smtClean="0">
                <a:solidFill>
                  <a:srgbClr val="CC0099"/>
                </a:solidFill>
              </a:rPr>
              <a:t>(NETOPÝŘI)</a:t>
            </a:r>
          </a:p>
          <a:p>
            <a:pPr marL="0" indent="0"/>
            <a:r>
              <a:rPr lang="cs-CZ" smtClean="0">
                <a:solidFill>
                  <a:srgbClr val="CC0099"/>
                </a:solidFill>
              </a:rPr>
              <a:t>ZIMNÍ SPÁNEK</a:t>
            </a:r>
            <a:r>
              <a:rPr lang="cs-CZ" smtClean="0">
                <a:solidFill>
                  <a:srgbClr val="CC0099"/>
                </a:solidFill>
                <a:latin typeface="Arial" charset="0"/>
              </a:rPr>
              <a:t> </a:t>
            </a:r>
            <a:r>
              <a:rPr lang="cs-CZ" smtClean="0">
                <a:solidFill>
                  <a:srgbClr val="CC0099"/>
                </a:solidFill>
              </a:rPr>
              <a:t>(KŘEČCI, JEŽCI, VEVERKY V NORÁCH)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FF0000"/>
                </a:solidFill>
              </a:rPr>
              <a:t>SPOLEČNÉ ZNAKY ŽIVOČICHŮ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VYSVĚTLI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PROČ SE NĚKTEŘÍ PTÁCI STĚHUJÍ DO TEPLÝCH OBLASTÍ 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CO ZNAMENÁ PŘÍSLOVÍ : NA SVATÉHO JIŘÍ VYLÉZAJÍ Z DĚR HADI A ŠTÍŘI.</a:t>
            </a:r>
            <a:endParaRPr lang="cs-CZ" dirty="0"/>
          </a:p>
        </p:txBody>
      </p:sp>
      <p:pic>
        <p:nvPicPr>
          <p:cNvPr id="16387" name="Picture 2" descr="C:\Users\Irena\AppData\Local\Microsoft\Windows\Temporary Internet Files\Content.IE5\RUZ6D0JE\MC9000840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4508500"/>
            <a:ext cx="1522412" cy="202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3" descr="C:\Users\Irena\AppData\Local\Microsoft\Windows\Temporary Internet Files\Content.IE5\KNHOFA14\MP90018051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4560888"/>
            <a:ext cx="11557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4" descr="C:\Users\Irena\AppData\Local\Microsoft\Windows\Temporary Internet Files\Content.IE5\SJHT1PBL\MC90008403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2500" y="4935538"/>
            <a:ext cx="1974850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5" descr="C:\Users\Irena\AppData\Local\Microsoft\Windows\Temporary Internet Files\Content.IE5\RUZ6D0JE\MC90002383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67350" y="4467225"/>
            <a:ext cx="1301750" cy="187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6" descr="C:\Users\Irena\AppData\Local\Microsoft\Windows\Temporary Internet Files\Content.IE5\RUZ6D0JE\MC90008406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07213" y="4659313"/>
            <a:ext cx="1616075" cy="130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FF0000"/>
                </a:solidFill>
              </a:rPr>
              <a:t>SPOLEČNÉ ZNAKY ŽIVOČICHŮ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3300"/>
                </a:solidFill>
              </a:rPr>
              <a:t>POHYBUJÍ SE A SVÉ OKOLÍ VNÍMAJÍ SMYSLY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VYJMENUJ SMYSLY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JAK SE POHYBUJE SRNEC, HLEMÝŽĎ, ŠTIKA, KÁNĚ 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LÉTÁ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00B050"/>
                </a:solidFill>
              </a:rPr>
              <a:t>CHODÍ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LEZE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PLAVE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JAKÉ SMYSLY JEDNOTLIVÁ ZVÍŘATA NEJVÍC VYUŽÍVAJÍ - ŘEKNI PŘÍKLADY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7411" name="Picture 2" descr="C:\Users\Irena\AppData\Local\Microsoft\Windows\Temporary Internet Files\Content.IE5\KNHOFA14\MC9001113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3141663"/>
            <a:ext cx="855662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Users\Irena\AppData\Local\Microsoft\Windows\Temporary Internet Files\Content.IE5\SJHT1PBL\MP90040650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3403600"/>
            <a:ext cx="1492250" cy="97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C:\Users\Irena\AppData\Local\Microsoft\Windows\Temporary Internet Files\Content.IE5\SJHT1PBL\MP90018052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34113" y="3644900"/>
            <a:ext cx="744537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 descr="C:\Users\Irena\AppData\Local\Microsoft\Windows\Temporary Internet Files\Content.IE5\5S4ELNP8\MC90008401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64388" y="3692525"/>
            <a:ext cx="1611312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FF0000"/>
                </a:solidFill>
              </a:rPr>
              <a:t>SPOLEČNÉ ZNAKY ŽIVOČICHŮ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00FF"/>
                </a:solidFill>
              </a:rPr>
              <a:t>VYLUČUJÍ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 DÝCHÁNÍ OXID UHLIČITÝ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PEVNÉ NESTRÁVENÉ ZBYTKY POTRAVY V PODOBĚ TRUSU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VODU V MOČI A POTU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CITACE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44</TotalTime>
  <Words>141</Words>
  <Application>Microsoft Office PowerPoint</Application>
  <PresentationFormat>On-screen Show (4:3)</PresentationFormat>
  <Paragraphs>29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ŠABLONA</vt:lpstr>
      <vt:lpstr>Snímek 1</vt:lpstr>
      <vt:lpstr>ANOTACE</vt:lpstr>
      <vt:lpstr>SPOLEČNÉ ZNAKY ŽIVOČICHŮ</vt:lpstr>
      <vt:lpstr>SPOLEČNÉ ZNAKY ŽIVOČICHŮ</vt:lpstr>
      <vt:lpstr>SPOLEČNÉ ZNAKY ŽIVOČICHŮ</vt:lpstr>
      <vt:lpstr>SPOLEČNÉ ZNAKY ŽIVOČICHŮ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7</cp:revision>
  <dcterms:created xsi:type="dcterms:W3CDTF">2013-04-24T08:57:42Z</dcterms:created>
  <dcterms:modified xsi:type="dcterms:W3CDTF">2013-10-02T18:55:39Z</dcterms:modified>
</cp:coreProperties>
</file>