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4" d="100"/>
          <a:sy n="44" d="100"/>
        </p:scale>
        <p:origin x="-126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VY_32_INOVACE_19_ČaS3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 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Irena </a:t>
          </a:r>
          <a:r>
            <a:rPr lang="cs-CZ" sz="2000" dirty="0" err="1" smtClean="0"/>
            <a:t>Königsmarková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smtClean="0"/>
            <a:t>Živočichové - </a:t>
          </a:r>
          <a:r>
            <a:rPr lang="cs-CZ" sz="2000" dirty="0" smtClean="0"/>
            <a:t>vnější stavba těla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4805A5-EBA6-4E63-ABD4-7F9E4236C6DE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D85985-E484-4F89-AAE3-E758103B15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3C84D7-2DD2-4A5F-9EAB-CCB808318364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33E04A-5A86-4E41-8744-FD169B8957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7EC196-DB70-4878-9955-E7A2A9195383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76CB4A-CEB2-4026-9CF0-79C5F571A7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AE4122-A5E9-4E8A-BF01-244E41A83257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2C4957-DC98-477A-97FF-398EEC4825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58D582-8597-4EBA-9BC9-0BFB841AB24E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9B4319-48B2-485E-AA93-7ADA8AB10F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5494A5-CCB2-4A83-A95B-630F1DA03706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B689BA-541C-458D-97FD-EC147C6DB4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EC7F85-19F0-45D7-B4FF-23BBD29D68E6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83FB9A-470F-4380-8836-F2056506B6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1C95F4-6A7A-4F5D-A257-A13633C39B77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C680EF-E6E4-4CC7-BF98-42F1755D07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678A50-8D71-41AB-8FF1-FE924F56D093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441C10-B558-4835-A46C-6E97AD09FF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5683E5-E1B0-4A32-940E-045CB8A4B107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954E9B-4677-4345-A8C7-B84801CED1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BA3A90-F5F1-45B6-AD9D-E4A7F26B2419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3F3714-453C-4D8B-B946-29AA7D74A7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F1366C6-144D-4E37-B542-DE9422992745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4E78435-52F8-4D6B-B7D2-7D8B1D0852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TextovéPole 5"/>
          <p:cNvSpPr txBox="1">
            <a:spLocks noChangeArrowheads="1"/>
          </p:cNvSpPr>
          <p:nvPr/>
        </p:nvSpPr>
        <p:spPr bwMode="auto">
          <a:xfrm>
            <a:off x="571500" y="6165850"/>
            <a:ext cx="20558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Datum: Září 2012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MATERIÁL JE URČEN PRO ŽÁKY 3. TŘÍD</a:t>
            </a:r>
          </a:p>
          <a:p>
            <a:r>
              <a:rPr lang="cs-CZ" smtClean="0"/>
              <a:t>OPAKUJE A UPEVŇUJE UČIVO O STAVBĚ TĚL ŽIVOČICHŮ</a:t>
            </a:r>
          </a:p>
          <a:p>
            <a:r>
              <a:rPr lang="cs-CZ" smtClean="0"/>
              <a:t>JE VHODNÝ PRO INTERAKTIVNÍ TABULI I JAKO PRACOVNÍ LIST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smtClean="0">
                <a:solidFill>
                  <a:srgbClr val="00B050"/>
                </a:solidFill>
              </a:rPr>
              <a:t>RYBY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00B050"/>
                </a:solidFill>
              </a:rPr>
              <a:t>RYBY MOHOU ŽÍT POUZE VE VODĚ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00B050"/>
                </a:solidFill>
              </a:rPr>
              <a:t>ČÍM MAJÍ POKRYTÉ TĚLO 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00B050"/>
                </a:solidFill>
              </a:rPr>
              <a:t>JAK DÝCHAJÍ 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rgbClr val="00B05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rgbClr val="00B05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rgbClr val="00B050"/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00B050"/>
                </a:solidFill>
              </a:rPr>
              <a:t>POPIŠ TĚLO KAPRA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15363" name="Obrázek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57613" y="3141663"/>
            <a:ext cx="3443287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u="sng" dirty="0" smtClean="0">
                <a:solidFill>
                  <a:schemeClr val="accent6">
                    <a:lumMod val="75000"/>
                  </a:schemeClr>
                </a:solidFill>
              </a:rPr>
              <a:t>OBOJŽIVELNÍCI</a:t>
            </a:r>
            <a:endParaRPr lang="cs-CZ" b="1" u="sng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MOHOU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ŽÍT VE VODĚ I NA SOUŠI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JAK MAJÍ ŽÁBY VYVINUTÉ ZADNÍ KONČETINY 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POPIŠ TĚLO ŽÁBY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6387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38513" y="2997200"/>
            <a:ext cx="2466975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u="sng" dirty="0" smtClean="0">
                <a:solidFill>
                  <a:schemeClr val="bg1">
                    <a:lumMod val="65000"/>
                  </a:schemeClr>
                </a:solidFill>
              </a:rPr>
              <a:t>PLAZI</a:t>
            </a:r>
            <a:endParaRPr lang="cs-CZ" b="1" u="sng" dirty="0">
              <a:solidFill>
                <a:schemeClr val="bg1">
                  <a:lumMod val="6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PATŘÍ SEM HADI, ŽELVY JEŠTĚRKY A KROKODÝLI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ČÍM MAJÍ POKRYTÉ TĚLO 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chemeClr val="bg1">
                  <a:lumMod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bg1">
                  <a:lumMod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chemeClr val="bg1">
                  <a:lumMod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bg1">
                  <a:lumMod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POPIŠ TĚLO HADA</a:t>
            </a:r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17411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35375" y="2852738"/>
            <a:ext cx="2133600" cy="213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smtClean="0">
                <a:solidFill>
                  <a:srgbClr val="0070C0"/>
                </a:solidFill>
              </a:rPr>
              <a:t>PTÁCI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0070C0"/>
                </a:solidFill>
              </a:rPr>
              <a:t>ČÍM JE POKRYTÉ TĚLO PTÁKŮ ?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0070C0"/>
                </a:solidFill>
              </a:rPr>
              <a:t>JAK SE POHYBUJÍ ?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0070C0"/>
                </a:solidFill>
              </a:rPr>
              <a:t>K ČEMU MAJÍ ZOBÁK ?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>
              <a:solidFill>
                <a:srgbClr val="0070C0"/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rgbClr val="0070C0"/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>
              <a:solidFill>
                <a:srgbClr val="0070C0"/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rgbClr val="0070C0"/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0070C0"/>
                </a:solidFill>
              </a:rPr>
              <a:t>POPIŠ TĚLO PTÁKA</a:t>
            </a:r>
            <a:endParaRPr lang="cs-CZ" dirty="0"/>
          </a:p>
        </p:txBody>
      </p:sp>
      <p:pic>
        <p:nvPicPr>
          <p:cNvPr id="18435" name="Picture 2" descr="C:\Users\Irena\AppData\Local\Microsoft\Windows\Temporary Internet Files\Content.IE5\KNHOFA14\MP90018051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95963" y="1700213"/>
            <a:ext cx="2309812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smtClean="0">
                <a:solidFill>
                  <a:srgbClr val="FF0000"/>
                </a:solidFill>
              </a:rPr>
              <a:t>SAVCI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PROČ JE NAZÝVÁME SAVCI ?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JMENUJ NĚKTERÉ SAVCE.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>
              <a:solidFill>
                <a:srgbClr val="FF0000"/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>
              <a:solidFill>
                <a:srgbClr val="FF0000"/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>
              <a:solidFill>
                <a:srgbClr val="FF0000"/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POPIŠ TĚLO PSA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9459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00338" y="2781300"/>
            <a:ext cx="3592512" cy="2390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smtClean="0"/>
              <a:t>ODPOVÍDEJ NA OTÁZKY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PROČ TATO ZVÍŘATA NAZÝVÁME OBRATLOVCI ?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JAKÝ MAJÍ TVAR NOHY A KONČETINY TĚCHTO ZVÍŘAT ?   </a:t>
            </a:r>
            <a:r>
              <a:rPr lang="cs-CZ" b="1" dirty="0" smtClean="0">
                <a:solidFill>
                  <a:srgbClr val="FF0000"/>
                </a:solidFill>
              </a:rPr>
              <a:t>SLEPICE, KACHNA, PES, KŮŇ, KRÁVA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PROČ SE ODLIŠUJÍ ZOBÁKY RŮZNÝCH PTÁKŮ ?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K ČEMU MAJÍ NĚKTEŘÍ ŽIVOČICHOVÉ ROHY NEBO PAROHY ?</a:t>
            </a:r>
            <a:endParaRPr lang="cs-CZ" b="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smtClean="0"/>
              <a:t>CITACE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www.office.microsoft.com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50</TotalTime>
  <Words>140</Words>
  <Application>Microsoft Office PowerPoint</Application>
  <PresentationFormat>On-screen Show (4:3)</PresentationFormat>
  <Paragraphs>57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Calibri</vt:lpstr>
      <vt:lpstr>Arial</vt:lpstr>
      <vt:lpstr>ŠABLONA</vt:lpstr>
      <vt:lpstr>Snímek 1</vt:lpstr>
      <vt:lpstr>ANOTACE</vt:lpstr>
      <vt:lpstr>RYBY</vt:lpstr>
      <vt:lpstr>OBOJŽIVELNÍCI</vt:lpstr>
      <vt:lpstr>PLAZI</vt:lpstr>
      <vt:lpstr>PTÁCI</vt:lpstr>
      <vt:lpstr>SAVCI</vt:lpstr>
      <vt:lpstr>ODPOVÍDEJ NA OTÁZKY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Irena</dc:creator>
  <cp:lastModifiedBy>DUM</cp:lastModifiedBy>
  <cp:revision>9</cp:revision>
  <dcterms:created xsi:type="dcterms:W3CDTF">2013-04-24T18:24:43Z</dcterms:created>
  <dcterms:modified xsi:type="dcterms:W3CDTF">2013-10-02T18:50:30Z</dcterms:modified>
</cp:coreProperties>
</file>