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drawing2.xml" ContentType="application/vnd.ms-office.drawingml.diagramDrawing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62" r:id="rId4"/>
    <p:sldId id="258" r:id="rId5"/>
    <p:sldId id="259" r:id="rId6"/>
    <p:sldId id="263" r:id="rId7"/>
    <p:sldId id="264" r:id="rId8"/>
    <p:sldId id="265" r:id="rId9"/>
    <p:sldId id="260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636" y="60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4">
  <dgm:title val=""/>
  <dgm:desc val=""/>
  <dgm:catLst>
    <dgm:cat type="accent2" pri="11400"/>
  </dgm:catLst>
  <dgm:styleLbl name="node0">
    <dgm:fillClrLst meth="cycle">
      <a:schemeClr val="accent2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2">
        <a:shade val="50000"/>
      </a:schemeClr>
      <a:schemeClr val="accent2">
        <a:tint val="45000"/>
      </a:schemeClr>
    </dgm:fillClrLst>
    <dgm:linClrLst meth="cycle">
      <a:schemeClr val="accent2">
        <a:shade val="50000"/>
      </a:schemeClr>
      <a:schemeClr val="accent2">
        <a:tint val="45000"/>
      </a:schemeClr>
    </dgm:linClrLst>
    <dgm:effectClrLst/>
    <dgm:txLinClrLst/>
    <dgm:txFillClrLst/>
    <dgm:txEffectClrLst/>
  </dgm:styleLbl>
  <dgm:styleLbl name="ln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2">
        <a:shade val="80000"/>
        <a:alpha val="50000"/>
      </a:schemeClr>
      <a:schemeClr val="accent2">
        <a:tint val="45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55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VY_32_INOVACE_15_ČAS3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KOLÍN V., MNICHOVICKÁ 62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IVANA BANASINSKÁ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VÁNOCE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4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4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4"/>
      <dgm:spPr/>
    </dgm:pt>
    <dgm:pt modelId="{A52A0455-90FF-4808-ABD0-F02540D31D5A}" type="pres">
      <dgm:prSet presAssocID="{D1B46980-6531-4606-95E6-44980827E919}" presName="circle2" presStyleLbl="node1" presStyleIdx="1" presStyleCnt="4"/>
      <dgm:spPr/>
    </dgm:pt>
    <dgm:pt modelId="{6140AFEC-043D-4C43-A2F9-D0F5331DF3A3}" type="pres">
      <dgm:prSet presAssocID="{D1B46980-6531-4606-95E6-44980827E919}" presName="rect2" presStyleLbl="alignAcc1" presStyleIdx="1" presStyleCnt="4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4"/>
      <dgm:spPr/>
    </dgm:pt>
    <dgm:pt modelId="{313FC574-E1CD-4FB4-B054-0B805CE0447D}" type="pres">
      <dgm:prSet presAssocID="{B651F6E3-6281-48DB-9319-2AEAFDAE7572}" presName="circle3" presStyleLbl="node1" presStyleIdx="2" presStyleCnt="4"/>
      <dgm:spPr/>
    </dgm:pt>
    <dgm:pt modelId="{619D679B-A015-4ECF-8348-D1034C574F40}" type="pres">
      <dgm:prSet presAssocID="{B651F6E3-6281-48DB-9319-2AEAFDAE7572}" presName="rect3" presStyleLbl="alignAcc1" presStyleIdx="2" presStyleCnt="4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4"/>
      <dgm:spPr/>
    </dgm:pt>
    <dgm:pt modelId="{FFC9F71D-1B4F-4AD9-A4A6-86ADEFC8AF5C}" type="pres">
      <dgm:prSet presAssocID="{D8197B8C-B260-4A16-BDF4-0947B075E274}" presName="circle4" presStyleLbl="node1" presStyleIdx="3" presStyleCnt="4"/>
      <dgm:spPr/>
    </dgm:pt>
    <dgm:pt modelId="{25B08C86-7E15-44DC-BE7F-FFB55DD49D12}" type="pres">
      <dgm:prSet presAssocID="{D8197B8C-B260-4A16-BDF4-0947B075E274}" presName="rect4" presStyleLbl="alignAcc1" presStyleIdx="3" presStyleCnt="4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13CDA376-51CC-43A4-BB28-D68FA4900018}" type="presParOf" srcId="{333A1088-737F-45CB-B68E-254E46348037}" destId="{AED2198E-93D5-4001-81B4-73124B309672}" srcOrd="12" destOrd="0" presId="urn:microsoft.com/office/officeart/2005/8/layout/target3"/>
    <dgm:cxn modelId="{43CC709B-1745-47B2-8A06-E8380F06E8A9}" type="presParOf" srcId="{333A1088-737F-45CB-B68E-254E46348037}" destId="{2BE915AB-18AA-4053-B92C-3BFC9ED204BB}" srcOrd="13" destOrd="0" presId="urn:microsoft.com/office/officeart/2005/8/layout/target3"/>
    <dgm:cxn modelId="{23FB4463-6545-4245-B514-AB668D3F89F0}" type="presParOf" srcId="{333A1088-737F-45CB-B68E-254E46348037}" destId="{6BB5E863-4638-4E1D-BFDE-399D028AC4ED}" srcOrd="14" destOrd="0" presId="urn:microsoft.com/office/officeart/2005/8/layout/target3"/>
    <dgm:cxn modelId="{E511B6D4-0D10-4AEB-B5EF-3B249F5AA9AF}" type="presParOf" srcId="{333A1088-737F-45CB-B68E-254E46348037}" destId="{5A5FFA88-C948-4069-8E93-59FA12366E83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0FDF269-5D64-458E-8E61-CF828FDF2BF2}" type="doc">
      <dgm:prSet loTypeId="urn:microsoft.com/office/officeart/2005/8/layout/radial6" loCatId="cycle" qsTypeId="urn:microsoft.com/office/officeart/2005/8/quickstyle/simple1#2" qsCatId="simple" csTypeId="urn:microsoft.com/office/officeart/2005/8/colors/accent2_4" csCatId="accent2" phldr="1"/>
      <dgm:spPr/>
      <dgm:t>
        <a:bodyPr/>
        <a:lstStyle/>
        <a:p>
          <a:endParaRPr lang="cs-CZ"/>
        </a:p>
      </dgm:t>
    </dgm:pt>
    <dgm:pt modelId="{0242F34D-5EB3-4941-A625-13AEEF5A2647}">
      <dgm:prSet phldrT="[Text]"/>
      <dgm:spPr/>
      <dgm:t>
        <a:bodyPr/>
        <a:lstStyle/>
        <a:p>
          <a:r>
            <a:rPr lang="cs-CZ" dirty="0" smtClean="0"/>
            <a:t>Vánoce</a:t>
          </a:r>
          <a:endParaRPr lang="cs-CZ" dirty="0"/>
        </a:p>
      </dgm:t>
    </dgm:pt>
    <dgm:pt modelId="{F63B4592-6250-4780-BA1F-FD4A7DA7AF65}" type="parTrans" cxnId="{4059B9EC-D8BF-4989-9EF5-11F7625F03F5}">
      <dgm:prSet/>
      <dgm:spPr/>
      <dgm:t>
        <a:bodyPr/>
        <a:lstStyle/>
        <a:p>
          <a:endParaRPr lang="cs-CZ"/>
        </a:p>
      </dgm:t>
    </dgm:pt>
    <dgm:pt modelId="{B5A02DFF-6D92-4611-89AD-EE5A1266DB68}" type="sibTrans" cxnId="{4059B9EC-D8BF-4989-9EF5-11F7625F03F5}">
      <dgm:prSet/>
      <dgm:spPr/>
      <dgm:t>
        <a:bodyPr/>
        <a:lstStyle/>
        <a:p>
          <a:endParaRPr lang="cs-CZ"/>
        </a:p>
      </dgm:t>
    </dgm:pt>
    <dgm:pt modelId="{74097942-C009-40A0-8583-525043F593B7}">
      <dgm:prSet phldrT="[Text]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r>
            <a:rPr lang="cs-CZ" dirty="0" smtClean="0"/>
            <a:t>Stromeček</a:t>
          </a:r>
          <a:endParaRPr lang="cs-CZ" dirty="0"/>
        </a:p>
      </dgm:t>
    </dgm:pt>
    <dgm:pt modelId="{F537C857-1D2F-431B-9726-9BADFBA5901C}" type="parTrans" cxnId="{7FAE7925-8E51-46E0-B8F0-0D716DEF5317}">
      <dgm:prSet/>
      <dgm:spPr/>
      <dgm:t>
        <a:bodyPr/>
        <a:lstStyle/>
        <a:p>
          <a:endParaRPr lang="cs-CZ"/>
        </a:p>
      </dgm:t>
    </dgm:pt>
    <dgm:pt modelId="{F089B402-674D-498A-9880-D55DE00FFC6A}" type="sibTrans" cxnId="{7FAE7925-8E51-46E0-B8F0-0D716DEF5317}">
      <dgm:prSet/>
      <dgm:spPr/>
      <dgm:t>
        <a:bodyPr/>
        <a:lstStyle/>
        <a:p>
          <a:endParaRPr lang="cs-CZ"/>
        </a:p>
      </dgm:t>
    </dgm:pt>
    <dgm:pt modelId="{456C8483-F2CA-4DF8-90CC-98366B7E450D}">
      <dgm:prSet phldrT="[Text]"/>
      <dgm:spPr/>
      <dgm:t>
        <a:bodyPr/>
        <a:lstStyle/>
        <a:p>
          <a:r>
            <a:rPr lang="cs-CZ" dirty="0" smtClean="0"/>
            <a:t>Rodina</a:t>
          </a:r>
          <a:endParaRPr lang="cs-CZ" dirty="0"/>
        </a:p>
      </dgm:t>
    </dgm:pt>
    <dgm:pt modelId="{7E46DC4F-3A37-4C6C-B6F1-9013CA836889}" type="parTrans" cxnId="{D3DD0994-D063-4DDF-B4F0-CB4B6D25F6F6}">
      <dgm:prSet/>
      <dgm:spPr/>
      <dgm:t>
        <a:bodyPr/>
        <a:lstStyle/>
        <a:p>
          <a:endParaRPr lang="cs-CZ"/>
        </a:p>
      </dgm:t>
    </dgm:pt>
    <dgm:pt modelId="{5B223123-7AB2-4F1C-9A41-3784E57EA5C0}" type="sibTrans" cxnId="{D3DD0994-D063-4DDF-B4F0-CB4B6D25F6F6}">
      <dgm:prSet/>
      <dgm:spPr/>
      <dgm:t>
        <a:bodyPr/>
        <a:lstStyle/>
        <a:p>
          <a:endParaRPr lang="cs-CZ"/>
        </a:p>
      </dgm:t>
    </dgm:pt>
    <dgm:pt modelId="{AC10FCB4-E308-4FDD-AD22-E3BA584DE304}">
      <dgm:prSet phldrT="[Text]"/>
      <dgm:spPr/>
      <dgm:t>
        <a:bodyPr/>
        <a:lstStyle/>
        <a:p>
          <a:r>
            <a:rPr lang="cs-CZ" dirty="0" smtClean="0"/>
            <a:t>Dárky</a:t>
          </a:r>
          <a:endParaRPr lang="cs-CZ" dirty="0"/>
        </a:p>
      </dgm:t>
    </dgm:pt>
    <dgm:pt modelId="{A5789EA3-435C-4325-AF36-1207A5687B3E}" type="parTrans" cxnId="{537E7ED8-D39D-400D-8A41-B14B46DAD5C1}">
      <dgm:prSet/>
      <dgm:spPr/>
      <dgm:t>
        <a:bodyPr/>
        <a:lstStyle/>
        <a:p>
          <a:endParaRPr lang="cs-CZ"/>
        </a:p>
      </dgm:t>
    </dgm:pt>
    <dgm:pt modelId="{6DA3AE67-6BE8-4D77-AF19-D91D8D8E9ABF}" type="sibTrans" cxnId="{537E7ED8-D39D-400D-8A41-B14B46DAD5C1}">
      <dgm:prSet/>
      <dgm:spPr/>
      <dgm:t>
        <a:bodyPr/>
        <a:lstStyle/>
        <a:p>
          <a:endParaRPr lang="cs-CZ"/>
        </a:p>
      </dgm:t>
    </dgm:pt>
    <dgm:pt modelId="{640F85EF-5CFC-4F8D-9DB8-B452AE2DECCF}">
      <dgm:prSet phldrT="[Text]" custT="1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r>
            <a:rPr lang="cs-CZ" sz="1600" b="1" dirty="0" smtClean="0">
              <a:solidFill>
                <a:srgbClr val="FFC000"/>
              </a:solidFill>
            </a:rPr>
            <a:t>Výzdoba</a:t>
          </a:r>
          <a:endParaRPr lang="cs-CZ" sz="1600" b="1" dirty="0">
            <a:solidFill>
              <a:srgbClr val="FFC000"/>
            </a:solidFill>
          </a:endParaRPr>
        </a:p>
      </dgm:t>
    </dgm:pt>
    <dgm:pt modelId="{AD122355-FF4D-45A7-AA54-C47A5CB0DF18}" type="parTrans" cxnId="{54060149-BFB8-49EE-A169-28159AADF74A}">
      <dgm:prSet/>
      <dgm:spPr/>
      <dgm:t>
        <a:bodyPr/>
        <a:lstStyle/>
        <a:p>
          <a:endParaRPr lang="cs-CZ"/>
        </a:p>
      </dgm:t>
    </dgm:pt>
    <dgm:pt modelId="{819F91C7-4D85-4C2D-9BAB-D6E9D5B39491}" type="sibTrans" cxnId="{54060149-BFB8-49EE-A169-28159AADF74A}">
      <dgm:prSet/>
      <dgm:spPr/>
      <dgm:t>
        <a:bodyPr/>
        <a:lstStyle/>
        <a:p>
          <a:endParaRPr lang="cs-CZ"/>
        </a:p>
      </dgm:t>
    </dgm:pt>
    <dgm:pt modelId="{B80B85F6-AF8A-451E-A01D-F18313337743}">
      <dgm:prSet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r>
            <a:rPr lang="cs-CZ" b="1" dirty="0" smtClean="0">
              <a:solidFill>
                <a:schemeClr val="tx1"/>
              </a:solidFill>
            </a:rPr>
            <a:t>Cukroví</a:t>
          </a:r>
          <a:endParaRPr lang="cs-CZ" b="1" dirty="0">
            <a:solidFill>
              <a:schemeClr val="tx1"/>
            </a:solidFill>
          </a:endParaRPr>
        </a:p>
      </dgm:t>
    </dgm:pt>
    <dgm:pt modelId="{730AF315-4C04-4AC5-B7FA-873C2E80EB96}" type="parTrans" cxnId="{AF77E857-4FF2-412B-B40E-47D4E63CC6FD}">
      <dgm:prSet/>
      <dgm:spPr/>
      <dgm:t>
        <a:bodyPr/>
        <a:lstStyle/>
        <a:p>
          <a:endParaRPr lang="cs-CZ"/>
        </a:p>
      </dgm:t>
    </dgm:pt>
    <dgm:pt modelId="{393E9E6F-A3A7-4C77-8398-FDCF2358460C}" type="sibTrans" cxnId="{AF77E857-4FF2-412B-B40E-47D4E63CC6FD}">
      <dgm:prSet/>
      <dgm:spPr/>
      <dgm:t>
        <a:bodyPr/>
        <a:lstStyle/>
        <a:p>
          <a:endParaRPr lang="cs-CZ"/>
        </a:p>
      </dgm:t>
    </dgm:pt>
    <dgm:pt modelId="{13EFAB66-9084-4552-81E1-6089DD683D23}">
      <dgm:prSet/>
      <dgm:spPr/>
      <dgm:t>
        <a:bodyPr/>
        <a:lstStyle/>
        <a:p>
          <a:r>
            <a:rPr lang="cs-CZ" dirty="0" smtClean="0"/>
            <a:t>Kouzlo</a:t>
          </a:r>
          <a:endParaRPr lang="cs-CZ" dirty="0"/>
        </a:p>
      </dgm:t>
    </dgm:pt>
    <dgm:pt modelId="{66A05265-65D5-42F8-AD9A-B0B455FAE4A8}" type="parTrans" cxnId="{89513D24-0DF9-4952-A829-9243D2B4CAE7}">
      <dgm:prSet/>
      <dgm:spPr/>
      <dgm:t>
        <a:bodyPr/>
        <a:lstStyle/>
        <a:p>
          <a:endParaRPr lang="cs-CZ"/>
        </a:p>
      </dgm:t>
    </dgm:pt>
    <dgm:pt modelId="{97AC4772-91D3-4271-94D0-53F39208CC4E}" type="sibTrans" cxnId="{89513D24-0DF9-4952-A829-9243D2B4CAE7}">
      <dgm:prSet/>
      <dgm:spPr/>
      <dgm:t>
        <a:bodyPr/>
        <a:lstStyle/>
        <a:p>
          <a:endParaRPr lang="cs-CZ"/>
        </a:p>
      </dgm:t>
    </dgm:pt>
    <dgm:pt modelId="{FDC9015E-6E7A-48CE-BEF1-207CD1FB5AC4}">
      <dgm:prSet/>
      <dgm:spPr/>
      <dgm:t>
        <a:bodyPr/>
        <a:lstStyle/>
        <a:p>
          <a:endParaRPr lang="cs-CZ" b="1" dirty="0">
            <a:solidFill>
              <a:schemeClr val="tx1"/>
            </a:solidFill>
          </a:endParaRPr>
        </a:p>
      </dgm:t>
    </dgm:pt>
    <dgm:pt modelId="{34A33A42-435B-4DEB-8707-58263F9EBAA6}" type="parTrans" cxnId="{DD6E6DC2-C4F3-4407-9C15-AEDC1AEF6DDE}">
      <dgm:prSet/>
      <dgm:spPr/>
      <dgm:t>
        <a:bodyPr/>
        <a:lstStyle/>
        <a:p>
          <a:endParaRPr lang="cs-CZ"/>
        </a:p>
      </dgm:t>
    </dgm:pt>
    <dgm:pt modelId="{0426A10C-D0F2-4934-BC75-1BD52571860A}" type="sibTrans" cxnId="{DD6E6DC2-C4F3-4407-9C15-AEDC1AEF6DDE}">
      <dgm:prSet/>
      <dgm:spPr/>
      <dgm:t>
        <a:bodyPr/>
        <a:lstStyle/>
        <a:p>
          <a:endParaRPr lang="cs-CZ"/>
        </a:p>
      </dgm:t>
    </dgm:pt>
    <dgm:pt modelId="{0F03340E-5888-4B28-8785-3764CACDE2BC}">
      <dgm:prSet phldrT="[Text]"/>
      <dgm:spPr/>
      <dgm:t>
        <a:bodyPr/>
        <a:lstStyle/>
        <a:p>
          <a:r>
            <a:rPr lang="cs-CZ" dirty="0" smtClean="0"/>
            <a:t>Pohádky</a:t>
          </a:r>
          <a:endParaRPr lang="cs-CZ" dirty="0"/>
        </a:p>
      </dgm:t>
    </dgm:pt>
    <dgm:pt modelId="{E83524E6-48C9-4B7A-B84D-775BE9F59450}" type="parTrans" cxnId="{0FFCBAEB-8B7F-4B20-B86C-5FCE9F2F94A8}">
      <dgm:prSet/>
      <dgm:spPr/>
      <dgm:t>
        <a:bodyPr/>
        <a:lstStyle/>
        <a:p>
          <a:endParaRPr lang="cs-CZ"/>
        </a:p>
      </dgm:t>
    </dgm:pt>
    <dgm:pt modelId="{27E4297B-6548-44E8-A3BF-62575C2098DB}" type="sibTrans" cxnId="{0FFCBAEB-8B7F-4B20-B86C-5FCE9F2F94A8}">
      <dgm:prSet/>
      <dgm:spPr/>
      <dgm:t>
        <a:bodyPr/>
        <a:lstStyle/>
        <a:p>
          <a:endParaRPr lang="cs-CZ"/>
        </a:p>
      </dgm:t>
    </dgm:pt>
    <dgm:pt modelId="{BF023B18-E223-4A11-986A-3D6C4FACFD19}" type="pres">
      <dgm:prSet presAssocID="{D0FDF269-5D64-458E-8E61-CF828FDF2BF2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6E18C0C-A145-4766-8A8D-A275AAD0F992}" type="pres">
      <dgm:prSet presAssocID="{0242F34D-5EB3-4941-A625-13AEEF5A2647}" presName="centerShape" presStyleLbl="node0" presStyleIdx="0" presStyleCnt="1"/>
      <dgm:spPr/>
      <dgm:t>
        <a:bodyPr/>
        <a:lstStyle/>
        <a:p>
          <a:endParaRPr lang="cs-CZ"/>
        </a:p>
      </dgm:t>
    </dgm:pt>
    <dgm:pt modelId="{16F8927F-6122-4135-93B7-551E1EE8877C}" type="pres">
      <dgm:prSet presAssocID="{74097942-C009-40A0-8583-525043F593B7}" presName="node" presStyleLbl="node1" presStyleIdx="0" presStyleCnt="7" custScaleX="91228" custScaleY="103986" custRadScaleRad="107086" custRadScaleInc="-184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8D92B3-8F15-4408-9479-4881F3DC67CF}" type="pres">
      <dgm:prSet presAssocID="{74097942-C009-40A0-8583-525043F593B7}" presName="dummy" presStyleCnt="0"/>
      <dgm:spPr/>
    </dgm:pt>
    <dgm:pt modelId="{05F92447-3E73-4C20-8D50-0A1E0603A735}" type="pres">
      <dgm:prSet presAssocID="{F089B402-674D-498A-9880-D55DE00FFC6A}" presName="sibTrans" presStyleLbl="sibTrans2D1" presStyleIdx="0" presStyleCnt="7" custLinFactNeighborX="3172" custLinFactNeighborY="-6370"/>
      <dgm:spPr/>
      <dgm:t>
        <a:bodyPr/>
        <a:lstStyle/>
        <a:p>
          <a:endParaRPr lang="cs-CZ"/>
        </a:p>
      </dgm:t>
    </dgm:pt>
    <dgm:pt modelId="{16B84F70-A458-4D58-836E-91BB8E1E8D11}" type="pres">
      <dgm:prSet presAssocID="{456C8483-F2CA-4DF8-90CC-98366B7E450D}" presName="node" presStyleLbl="node1" presStyleIdx="1" presStyleCnt="7" custRadScaleRad="103867" custRadScaleInc="-871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372C049-38C9-4B1D-84AB-A7365F85070C}" type="pres">
      <dgm:prSet presAssocID="{456C8483-F2CA-4DF8-90CC-98366B7E450D}" presName="dummy" presStyleCnt="0"/>
      <dgm:spPr/>
    </dgm:pt>
    <dgm:pt modelId="{957D6D2F-22CA-456A-8110-315B7A0CD7F4}" type="pres">
      <dgm:prSet presAssocID="{5B223123-7AB2-4F1C-9A41-3784E57EA5C0}" presName="sibTrans" presStyleLbl="sibTrans2D1" presStyleIdx="1" presStyleCnt="7" custLinFactNeighborX="4273" custLinFactNeighborY="-511"/>
      <dgm:spPr/>
      <dgm:t>
        <a:bodyPr/>
        <a:lstStyle/>
        <a:p>
          <a:endParaRPr lang="cs-CZ"/>
        </a:p>
      </dgm:t>
    </dgm:pt>
    <dgm:pt modelId="{EEF6195D-5EB9-46AD-8A9F-0A014E25F87E}" type="pres">
      <dgm:prSet presAssocID="{0F03340E-5888-4B28-8785-3764CACDE2BC}" presName="node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809A647-9D30-4161-A032-D4CEFC4A9DEC}" type="pres">
      <dgm:prSet presAssocID="{0F03340E-5888-4B28-8785-3764CACDE2BC}" presName="dummy" presStyleCnt="0"/>
      <dgm:spPr/>
    </dgm:pt>
    <dgm:pt modelId="{E9F8CCD5-A063-486C-A76F-4636A5E64027}" type="pres">
      <dgm:prSet presAssocID="{27E4297B-6548-44E8-A3BF-62575C2098DB}" presName="sibTrans" presStyleLbl="sibTrans2D1" presStyleIdx="2" presStyleCnt="7"/>
      <dgm:spPr/>
      <dgm:t>
        <a:bodyPr/>
        <a:lstStyle/>
        <a:p>
          <a:endParaRPr lang="cs-CZ"/>
        </a:p>
      </dgm:t>
    </dgm:pt>
    <dgm:pt modelId="{6B33A415-ACF4-47A9-8FC0-E33C399747D4}" type="pres">
      <dgm:prSet presAssocID="{AC10FCB4-E308-4FDD-AD22-E3BA584DE304}" presName="node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9B5B086-AA16-4FB2-9398-3E2FCBA710BA}" type="pres">
      <dgm:prSet presAssocID="{AC10FCB4-E308-4FDD-AD22-E3BA584DE304}" presName="dummy" presStyleCnt="0"/>
      <dgm:spPr/>
    </dgm:pt>
    <dgm:pt modelId="{BB425CB9-D5E2-46BB-AC6C-B399685DF47C}" type="pres">
      <dgm:prSet presAssocID="{6DA3AE67-6BE8-4D77-AF19-D91D8D8E9ABF}" presName="sibTrans" presStyleLbl="sibTrans2D1" presStyleIdx="3" presStyleCnt="7" custLinFactNeighborX="3335" custLinFactNeighborY="1754"/>
      <dgm:spPr/>
      <dgm:t>
        <a:bodyPr/>
        <a:lstStyle/>
        <a:p>
          <a:endParaRPr lang="cs-CZ"/>
        </a:p>
      </dgm:t>
    </dgm:pt>
    <dgm:pt modelId="{46D250A8-F5B6-4581-8CC7-D082C09076AE}" type="pres">
      <dgm:prSet presAssocID="{13EFAB66-9084-4552-81E1-6089DD683D23}" presName="node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32494DE-421A-45AF-8078-9B2105B2C4E0}" type="pres">
      <dgm:prSet presAssocID="{13EFAB66-9084-4552-81E1-6089DD683D23}" presName="dummy" presStyleCnt="0"/>
      <dgm:spPr/>
    </dgm:pt>
    <dgm:pt modelId="{593664E2-60DB-43BF-A5DD-88C5E7C444BF}" type="pres">
      <dgm:prSet presAssocID="{97AC4772-91D3-4271-94D0-53F39208CC4E}" presName="sibTrans" presStyleLbl="sibTrans2D1" presStyleIdx="4" presStyleCnt="7" custLinFactNeighborX="-1753" custLinFactNeighborY="1743"/>
      <dgm:spPr/>
      <dgm:t>
        <a:bodyPr/>
        <a:lstStyle/>
        <a:p>
          <a:endParaRPr lang="cs-CZ"/>
        </a:p>
      </dgm:t>
    </dgm:pt>
    <dgm:pt modelId="{2606E0FB-4BBB-4334-91BA-60BB765D5331}" type="pres">
      <dgm:prSet presAssocID="{640F85EF-5CFC-4F8D-9DB8-B452AE2DECCF}" presName="node" presStyleLbl="node1" presStyleIdx="5" presStyleCnt="7" custRadScaleRad="101858" custRadScaleInc="159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4EA88A-E7FF-4759-B12F-7CDEE1EEC333}" type="pres">
      <dgm:prSet presAssocID="{640F85EF-5CFC-4F8D-9DB8-B452AE2DECCF}" presName="dummy" presStyleCnt="0"/>
      <dgm:spPr/>
    </dgm:pt>
    <dgm:pt modelId="{54324CCA-7BC4-4EBA-B592-E06F1D841E57}" type="pres">
      <dgm:prSet presAssocID="{819F91C7-4D85-4C2D-9BAB-D6E9D5B39491}" presName="sibTrans" presStyleLbl="sibTrans2D1" presStyleIdx="5" presStyleCnt="7" custLinFactNeighborX="-2591" custLinFactNeighborY="959"/>
      <dgm:spPr/>
      <dgm:t>
        <a:bodyPr/>
        <a:lstStyle/>
        <a:p>
          <a:endParaRPr lang="cs-CZ"/>
        </a:p>
      </dgm:t>
    </dgm:pt>
    <dgm:pt modelId="{EAA42A34-CFE7-46CF-BECE-EAB4DC6CF3A7}" type="pres">
      <dgm:prSet presAssocID="{B80B85F6-AF8A-451E-A01D-F18313337743}" presName="node" presStyleLbl="node1" presStyleIdx="6" presStyleCnt="7" custRadScaleRad="118784" custRadScaleInc="861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0F2D507-E091-46A7-9046-72FAE41FE0A7}" type="pres">
      <dgm:prSet presAssocID="{B80B85F6-AF8A-451E-A01D-F18313337743}" presName="dummy" presStyleCnt="0"/>
      <dgm:spPr/>
    </dgm:pt>
    <dgm:pt modelId="{BCE228BE-45F3-4863-8260-4DABFBB0201D}" type="pres">
      <dgm:prSet presAssocID="{393E9E6F-A3A7-4C77-8398-FDCF2358460C}" presName="sibTrans" presStyleLbl="sibTrans2D1" presStyleIdx="6" presStyleCnt="7" custLinFactNeighborX="-618" custLinFactNeighborY="-3268"/>
      <dgm:spPr/>
      <dgm:t>
        <a:bodyPr/>
        <a:lstStyle/>
        <a:p>
          <a:endParaRPr lang="cs-CZ"/>
        </a:p>
      </dgm:t>
    </dgm:pt>
  </dgm:ptLst>
  <dgm:cxnLst>
    <dgm:cxn modelId="{D3DD0994-D063-4DDF-B4F0-CB4B6D25F6F6}" srcId="{0242F34D-5EB3-4941-A625-13AEEF5A2647}" destId="{456C8483-F2CA-4DF8-90CC-98366B7E450D}" srcOrd="1" destOrd="0" parTransId="{7E46DC4F-3A37-4C6C-B6F1-9013CA836889}" sibTransId="{5B223123-7AB2-4F1C-9A41-3784E57EA5C0}"/>
    <dgm:cxn modelId="{48102BC2-9277-4B75-BE82-CF356F6C0DC5}" type="presOf" srcId="{B80B85F6-AF8A-451E-A01D-F18313337743}" destId="{EAA42A34-CFE7-46CF-BECE-EAB4DC6CF3A7}" srcOrd="0" destOrd="0" presId="urn:microsoft.com/office/officeart/2005/8/layout/radial6"/>
    <dgm:cxn modelId="{4059B9EC-D8BF-4989-9EF5-11F7625F03F5}" srcId="{D0FDF269-5D64-458E-8E61-CF828FDF2BF2}" destId="{0242F34D-5EB3-4941-A625-13AEEF5A2647}" srcOrd="0" destOrd="0" parTransId="{F63B4592-6250-4780-BA1F-FD4A7DA7AF65}" sibTransId="{B5A02DFF-6D92-4611-89AD-EE5A1266DB68}"/>
    <dgm:cxn modelId="{1078ECB2-4CD1-4955-86A9-1799AD7D5FF2}" type="presOf" srcId="{5B223123-7AB2-4F1C-9A41-3784E57EA5C0}" destId="{957D6D2F-22CA-456A-8110-315B7A0CD7F4}" srcOrd="0" destOrd="0" presId="urn:microsoft.com/office/officeart/2005/8/layout/radial6"/>
    <dgm:cxn modelId="{54060149-BFB8-49EE-A169-28159AADF74A}" srcId="{0242F34D-5EB3-4941-A625-13AEEF5A2647}" destId="{640F85EF-5CFC-4F8D-9DB8-B452AE2DECCF}" srcOrd="5" destOrd="0" parTransId="{AD122355-FF4D-45A7-AA54-C47A5CB0DF18}" sibTransId="{819F91C7-4D85-4C2D-9BAB-D6E9D5B39491}"/>
    <dgm:cxn modelId="{DD6E6DC2-C4F3-4407-9C15-AEDC1AEF6DDE}" srcId="{D0FDF269-5D64-458E-8E61-CF828FDF2BF2}" destId="{FDC9015E-6E7A-48CE-BEF1-207CD1FB5AC4}" srcOrd="1" destOrd="0" parTransId="{34A33A42-435B-4DEB-8707-58263F9EBAA6}" sibTransId="{0426A10C-D0F2-4934-BC75-1BD52571860A}"/>
    <dgm:cxn modelId="{371A4E6E-082A-4796-8495-A1C3E0CBEF8D}" type="presOf" srcId="{AC10FCB4-E308-4FDD-AD22-E3BA584DE304}" destId="{6B33A415-ACF4-47A9-8FC0-E33C399747D4}" srcOrd="0" destOrd="0" presId="urn:microsoft.com/office/officeart/2005/8/layout/radial6"/>
    <dgm:cxn modelId="{6A79D61D-5C37-4746-8B66-3B1D27934CCB}" type="presOf" srcId="{13EFAB66-9084-4552-81E1-6089DD683D23}" destId="{46D250A8-F5B6-4581-8CC7-D082C09076AE}" srcOrd="0" destOrd="0" presId="urn:microsoft.com/office/officeart/2005/8/layout/radial6"/>
    <dgm:cxn modelId="{8C9B8C73-B1B1-447B-89C1-C799D52E68D4}" type="presOf" srcId="{27E4297B-6548-44E8-A3BF-62575C2098DB}" destId="{E9F8CCD5-A063-486C-A76F-4636A5E64027}" srcOrd="0" destOrd="0" presId="urn:microsoft.com/office/officeart/2005/8/layout/radial6"/>
    <dgm:cxn modelId="{1267F8FE-4B46-42C8-81F7-DA41198082FF}" type="presOf" srcId="{640F85EF-5CFC-4F8D-9DB8-B452AE2DECCF}" destId="{2606E0FB-4BBB-4334-91BA-60BB765D5331}" srcOrd="0" destOrd="0" presId="urn:microsoft.com/office/officeart/2005/8/layout/radial6"/>
    <dgm:cxn modelId="{0FFCBAEB-8B7F-4B20-B86C-5FCE9F2F94A8}" srcId="{0242F34D-5EB3-4941-A625-13AEEF5A2647}" destId="{0F03340E-5888-4B28-8785-3764CACDE2BC}" srcOrd="2" destOrd="0" parTransId="{E83524E6-48C9-4B7A-B84D-775BE9F59450}" sibTransId="{27E4297B-6548-44E8-A3BF-62575C2098DB}"/>
    <dgm:cxn modelId="{8DED38F2-4CEF-42A7-AFE9-7CF0F7EA8287}" type="presOf" srcId="{F089B402-674D-498A-9880-D55DE00FFC6A}" destId="{05F92447-3E73-4C20-8D50-0A1E0603A735}" srcOrd="0" destOrd="0" presId="urn:microsoft.com/office/officeart/2005/8/layout/radial6"/>
    <dgm:cxn modelId="{B35058B8-227C-4966-82AE-EA8C3529C5B3}" type="presOf" srcId="{0F03340E-5888-4B28-8785-3764CACDE2BC}" destId="{EEF6195D-5EB9-46AD-8A9F-0A014E25F87E}" srcOrd="0" destOrd="0" presId="urn:microsoft.com/office/officeart/2005/8/layout/radial6"/>
    <dgm:cxn modelId="{8D04CC9A-F9EC-4C10-9EC5-73B983051D08}" type="presOf" srcId="{6DA3AE67-6BE8-4D77-AF19-D91D8D8E9ABF}" destId="{BB425CB9-D5E2-46BB-AC6C-B399685DF47C}" srcOrd="0" destOrd="0" presId="urn:microsoft.com/office/officeart/2005/8/layout/radial6"/>
    <dgm:cxn modelId="{10464A16-D959-41A6-9DC8-534F471C448E}" type="presOf" srcId="{97AC4772-91D3-4271-94D0-53F39208CC4E}" destId="{593664E2-60DB-43BF-A5DD-88C5E7C444BF}" srcOrd="0" destOrd="0" presId="urn:microsoft.com/office/officeart/2005/8/layout/radial6"/>
    <dgm:cxn modelId="{B3A71E74-01F3-4A52-816E-F331E6743B31}" type="presOf" srcId="{393E9E6F-A3A7-4C77-8398-FDCF2358460C}" destId="{BCE228BE-45F3-4863-8260-4DABFBB0201D}" srcOrd="0" destOrd="0" presId="urn:microsoft.com/office/officeart/2005/8/layout/radial6"/>
    <dgm:cxn modelId="{7548E7DB-3E6C-44AE-BFCD-F700DA432F0F}" type="presOf" srcId="{74097942-C009-40A0-8583-525043F593B7}" destId="{16F8927F-6122-4135-93B7-551E1EE8877C}" srcOrd="0" destOrd="0" presId="urn:microsoft.com/office/officeart/2005/8/layout/radial6"/>
    <dgm:cxn modelId="{7FAE7925-8E51-46E0-B8F0-0D716DEF5317}" srcId="{0242F34D-5EB3-4941-A625-13AEEF5A2647}" destId="{74097942-C009-40A0-8583-525043F593B7}" srcOrd="0" destOrd="0" parTransId="{F537C857-1D2F-431B-9726-9BADFBA5901C}" sibTransId="{F089B402-674D-498A-9880-D55DE00FFC6A}"/>
    <dgm:cxn modelId="{1FC56F05-C623-4B3D-904F-26A269E1F68C}" type="presOf" srcId="{456C8483-F2CA-4DF8-90CC-98366B7E450D}" destId="{16B84F70-A458-4D58-836E-91BB8E1E8D11}" srcOrd="0" destOrd="0" presId="urn:microsoft.com/office/officeart/2005/8/layout/radial6"/>
    <dgm:cxn modelId="{AF77E857-4FF2-412B-B40E-47D4E63CC6FD}" srcId="{0242F34D-5EB3-4941-A625-13AEEF5A2647}" destId="{B80B85F6-AF8A-451E-A01D-F18313337743}" srcOrd="6" destOrd="0" parTransId="{730AF315-4C04-4AC5-B7FA-873C2E80EB96}" sibTransId="{393E9E6F-A3A7-4C77-8398-FDCF2358460C}"/>
    <dgm:cxn modelId="{89513D24-0DF9-4952-A829-9243D2B4CAE7}" srcId="{0242F34D-5EB3-4941-A625-13AEEF5A2647}" destId="{13EFAB66-9084-4552-81E1-6089DD683D23}" srcOrd="4" destOrd="0" parTransId="{66A05265-65D5-42F8-AD9A-B0B455FAE4A8}" sibTransId="{97AC4772-91D3-4271-94D0-53F39208CC4E}"/>
    <dgm:cxn modelId="{537E7ED8-D39D-400D-8A41-B14B46DAD5C1}" srcId="{0242F34D-5EB3-4941-A625-13AEEF5A2647}" destId="{AC10FCB4-E308-4FDD-AD22-E3BA584DE304}" srcOrd="3" destOrd="0" parTransId="{A5789EA3-435C-4325-AF36-1207A5687B3E}" sibTransId="{6DA3AE67-6BE8-4D77-AF19-D91D8D8E9ABF}"/>
    <dgm:cxn modelId="{793FC9E4-4F6D-415B-BE18-2F0FEB99DC23}" type="presOf" srcId="{0242F34D-5EB3-4941-A625-13AEEF5A2647}" destId="{B6E18C0C-A145-4766-8A8D-A275AAD0F992}" srcOrd="0" destOrd="0" presId="urn:microsoft.com/office/officeart/2005/8/layout/radial6"/>
    <dgm:cxn modelId="{3314B2A3-63FA-44AB-A04C-A7B148308F35}" type="presOf" srcId="{D0FDF269-5D64-458E-8E61-CF828FDF2BF2}" destId="{BF023B18-E223-4A11-986A-3D6C4FACFD19}" srcOrd="0" destOrd="0" presId="urn:microsoft.com/office/officeart/2005/8/layout/radial6"/>
    <dgm:cxn modelId="{A2CB72EA-0C7D-4A4D-9C59-8D0309F7FFC9}" type="presOf" srcId="{819F91C7-4D85-4C2D-9BAB-D6E9D5B39491}" destId="{54324CCA-7BC4-4EBA-B592-E06F1D841E57}" srcOrd="0" destOrd="0" presId="urn:microsoft.com/office/officeart/2005/8/layout/radial6"/>
    <dgm:cxn modelId="{63DB7027-94D5-4069-A144-3F092B5CE7C5}" type="presParOf" srcId="{BF023B18-E223-4A11-986A-3D6C4FACFD19}" destId="{B6E18C0C-A145-4766-8A8D-A275AAD0F992}" srcOrd="0" destOrd="0" presId="urn:microsoft.com/office/officeart/2005/8/layout/radial6"/>
    <dgm:cxn modelId="{B7D6C534-D4BC-4983-8A75-E94428909E7D}" type="presParOf" srcId="{BF023B18-E223-4A11-986A-3D6C4FACFD19}" destId="{16F8927F-6122-4135-93B7-551E1EE8877C}" srcOrd="1" destOrd="0" presId="urn:microsoft.com/office/officeart/2005/8/layout/radial6"/>
    <dgm:cxn modelId="{AA916913-1AC5-4B73-A8A7-AADD3B2F9191}" type="presParOf" srcId="{BF023B18-E223-4A11-986A-3D6C4FACFD19}" destId="{6B8D92B3-8F15-4408-9479-4881F3DC67CF}" srcOrd="2" destOrd="0" presId="urn:microsoft.com/office/officeart/2005/8/layout/radial6"/>
    <dgm:cxn modelId="{E0A91DB9-3D1E-42B4-918B-56C4AB2908EC}" type="presParOf" srcId="{BF023B18-E223-4A11-986A-3D6C4FACFD19}" destId="{05F92447-3E73-4C20-8D50-0A1E0603A735}" srcOrd="3" destOrd="0" presId="urn:microsoft.com/office/officeart/2005/8/layout/radial6"/>
    <dgm:cxn modelId="{9AA9BBF1-D0F4-4DFF-8B9D-6A51EFCC7151}" type="presParOf" srcId="{BF023B18-E223-4A11-986A-3D6C4FACFD19}" destId="{16B84F70-A458-4D58-836E-91BB8E1E8D11}" srcOrd="4" destOrd="0" presId="urn:microsoft.com/office/officeart/2005/8/layout/radial6"/>
    <dgm:cxn modelId="{D3BDA901-333F-4D84-8492-13FFB0D1A771}" type="presParOf" srcId="{BF023B18-E223-4A11-986A-3D6C4FACFD19}" destId="{F372C049-38C9-4B1D-84AB-A7365F85070C}" srcOrd="5" destOrd="0" presId="urn:microsoft.com/office/officeart/2005/8/layout/radial6"/>
    <dgm:cxn modelId="{912E7746-975E-4AFD-B9B1-C7B6B0EF1ADD}" type="presParOf" srcId="{BF023B18-E223-4A11-986A-3D6C4FACFD19}" destId="{957D6D2F-22CA-456A-8110-315B7A0CD7F4}" srcOrd="6" destOrd="0" presId="urn:microsoft.com/office/officeart/2005/8/layout/radial6"/>
    <dgm:cxn modelId="{290A8624-E058-4DDD-B94E-22FE4C77F003}" type="presParOf" srcId="{BF023B18-E223-4A11-986A-3D6C4FACFD19}" destId="{EEF6195D-5EB9-46AD-8A9F-0A014E25F87E}" srcOrd="7" destOrd="0" presId="urn:microsoft.com/office/officeart/2005/8/layout/radial6"/>
    <dgm:cxn modelId="{24213598-94AD-4426-B550-31266737E196}" type="presParOf" srcId="{BF023B18-E223-4A11-986A-3D6C4FACFD19}" destId="{D809A647-9D30-4161-A032-D4CEFC4A9DEC}" srcOrd="8" destOrd="0" presId="urn:microsoft.com/office/officeart/2005/8/layout/radial6"/>
    <dgm:cxn modelId="{597EFCB3-D22F-4BD6-B1A2-97994B54BF07}" type="presParOf" srcId="{BF023B18-E223-4A11-986A-3D6C4FACFD19}" destId="{E9F8CCD5-A063-486C-A76F-4636A5E64027}" srcOrd="9" destOrd="0" presId="urn:microsoft.com/office/officeart/2005/8/layout/radial6"/>
    <dgm:cxn modelId="{2CCBA419-5E77-4F25-BB13-8ED4EF0217B5}" type="presParOf" srcId="{BF023B18-E223-4A11-986A-3D6C4FACFD19}" destId="{6B33A415-ACF4-47A9-8FC0-E33C399747D4}" srcOrd="10" destOrd="0" presId="urn:microsoft.com/office/officeart/2005/8/layout/radial6"/>
    <dgm:cxn modelId="{FA305444-52BD-48D7-B07D-770879AD91DE}" type="presParOf" srcId="{BF023B18-E223-4A11-986A-3D6C4FACFD19}" destId="{49B5B086-AA16-4FB2-9398-3E2FCBA710BA}" srcOrd="11" destOrd="0" presId="urn:microsoft.com/office/officeart/2005/8/layout/radial6"/>
    <dgm:cxn modelId="{47995217-7DAE-45DD-A860-FE170EA532E1}" type="presParOf" srcId="{BF023B18-E223-4A11-986A-3D6C4FACFD19}" destId="{BB425CB9-D5E2-46BB-AC6C-B399685DF47C}" srcOrd="12" destOrd="0" presId="urn:microsoft.com/office/officeart/2005/8/layout/radial6"/>
    <dgm:cxn modelId="{14EE1DB3-C205-4471-B6B9-96935364D79C}" type="presParOf" srcId="{BF023B18-E223-4A11-986A-3D6C4FACFD19}" destId="{46D250A8-F5B6-4581-8CC7-D082C09076AE}" srcOrd="13" destOrd="0" presId="urn:microsoft.com/office/officeart/2005/8/layout/radial6"/>
    <dgm:cxn modelId="{EA816C8E-A66F-4E75-91B2-29A5CD5070FF}" type="presParOf" srcId="{BF023B18-E223-4A11-986A-3D6C4FACFD19}" destId="{E32494DE-421A-45AF-8078-9B2105B2C4E0}" srcOrd="14" destOrd="0" presId="urn:microsoft.com/office/officeart/2005/8/layout/radial6"/>
    <dgm:cxn modelId="{B40CA56D-F6A4-4E10-BFE4-3E66652BA165}" type="presParOf" srcId="{BF023B18-E223-4A11-986A-3D6C4FACFD19}" destId="{593664E2-60DB-43BF-A5DD-88C5E7C444BF}" srcOrd="15" destOrd="0" presId="urn:microsoft.com/office/officeart/2005/8/layout/radial6"/>
    <dgm:cxn modelId="{9AE2BB09-6F25-4421-8A98-70AAA3E335BC}" type="presParOf" srcId="{BF023B18-E223-4A11-986A-3D6C4FACFD19}" destId="{2606E0FB-4BBB-4334-91BA-60BB765D5331}" srcOrd="16" destOrd="0" presId="urn:microsoft.com/office/officeart/2005/8/layout/radial6"/>
    <dgm:cxn modelId="{30FF9055-6558-4606-8B47-F090D3C07694}" type="presParOf" srcId="{BF023B18-E223-4A11-986A-3D6C4FACFD19}" destId="{E74EA88A-E7FF-4759-B12F-7CDEE1EEC333}" srcOrd="17" destOrd="0" presId="urn:microsoft.com/office/officeart/2005/8/layout/radial6"/>
    <dgm:cxn modelId="{CFDE1162-68F4-4C83-AD7C-B665B24BA22A}" type="presParOf" srcId="{BF023B18-E223-4A11-986A-3D6C4FACFD19}" destId="{54324CCA-7BC4-4EBA-B592-E06F1D841E57}" srcOrd="18" destOrd="0" presId="urn:microsoft.com/office/officeart/2005/8/layout/radial6"/>
    <dgm:cxn modelId="{559BCB9E-B88B-4C16-92C0-0EC66A33E3D5}" type="presParOf" srcId="{BF023B18-E223-4A11-986A-3D6C4FACFD19}" destId="{EAA42A34-CFE7-46CF-BECE-EAB4DC6CF3A7}" srcOrd="19" destOrd="0" presId="urn:microsoft.com/office/officeart/2005/8/layout/radial6"/>
    <dgm:cxn modelId="{C5E2CA41-5F3B-4E64-B35E-6E53304B4C5F}" type="presParOf" srcId="{BF023B18-E223-4A11-986A-3D6C4FACFD19}" destId="{10F2D507-E091-46A7-9046-72FAE41FE0A7}" srcOrd="20" destOrd="0" presId="urn:microsoft.com/office/officeart/2005/8/layout/radial6"/>
    <dgm:cxn modelId="{5D30C848-E08C-4597-9769-56D39DF3A0E6}" type="presParOf" srcId="{BF023B18-E223-4A11-986A-3D6C4FACFD19}" destId="{BCE228BE-45F3-4863-8260-4DABFBB0201D}" srcOrd="21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2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685800" y="990601"/>
            <a:ext cx="7772400" cy="2609850"/>
          </a:xfrm>
        </p:spPr>
        <p:txBody>
          <a:bodyPr>
            <a:noAutofit/>
            <a:sp3d prstMaterial="matte">
              <a:bevelT w="38100" h="38100"/>
              <a:contourClr>
                <a:srgbClr val="FFFFFF"/>
              </a:contourClr>
            </a:sp3d>
          </a:bodyPr>
          <a:lstStyle>
            <a:lvl1pPr algn="ctr">
              <a:defRPr lang="en-US" sz="5800" dirty="0" smtClean="0">
                <a:ln w="9525">
                  <a:noFill/>
                </a:ln>
                <a:effectLst>
                  <a:outerShdw blurRad="50800" dist="38100" dir="822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1371600" y="3657600"/>
            <a:ext cx="6400800" cy="1967089"/>
          </a:xfrm>
        </p:spPr>
        <p:txBody>
          <a:bodyPr>
            <a:normAutofit/>
          </a:bodyPr>
          <a:lstStyle>
            <a:lvl1pPr marL="0" indent="0" algn="ctr">
              <a:buNone/>
              <a:defRPr lang="en-US" sz="3000" b="0">
                <a:solidFill>
                  <a:schemeClr val="tx2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Rectangle 2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8A54A1-863C-4065-AAD7-670783A11D03}" type="datetimeFigureOut">
              <a:rPr lang="cs-CZ"/>
              <a:pPr>
                <a:defRPr/>
              </a:pPr>
              <a:t>2.10.2013</a:t>
            </a:fld>
            <a:endParaRPr lang="cs-CZ"/>
          </a:p>
        </p:txBody>
      </p:sp>
      <p:sp>
        <p:nvSpPr>
          <p:cNvPr id="5" name="Rectangle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FFBF2C-AC07-4C46-9BD6-488A8386B8B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2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E9B139-E63B-4703-8237-33D06ED0803D}" type="datetimeFigureOut">
              <a:rPr lang="cs-CZ"/>
              <a:pPr>
                <a:defRPr/>
              </a:pPr>
              <a:t>2.10.2013</a:t>
            </a:fld>
            <a:endParaRPr lang="cs-CZ"/>
          </a:p>
        </p:txBody>
      </p:sp>
      <p:sp>
        <p:nvSpPr>
          <p:cNvPr id="5" name="Rectangle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A038CC-CBD1-4667-B856-6993595C9D7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22313" y="2685391"/>
            <a:ext cx="7772400" cy="3112843"/>
          </a:xfrm>
        </p:spPr>
        <p:txBody>
          <a:bodyPr anchor="t"/>
          <a:lstStyle>
            <a:lvl1pPr algn="ctr">
              <a:buNone/>
              <a:defRPr lang="en-US" sz="6000" b="1" dirty="0">
                <a:solidFill>
                  <a:schemeClr val="tx2">
                    <a:shade val="85000"/>
                    <a:satMod val="150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22313" y="1128932"/>
            <a:ext cx="7772400" cy="1509712"/>
          </a:xfrm>
        </p:spPr>
        <p:txBody>
          <a:bodyPr anchor="b">
            <a:normAutofit/>
          </a:bodyPr>
          <a:lstStyle>
            <a:lvl1pPr algn="ctr">
              <a:buNone/>
              <a:defRPr lang="en-US" sz="24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2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50EF3F-41C8-48C6-8525-F300BEE9AFEF}" type="datetimeFigureOut">
              <a:rPr lang="cs-CZ"/>
              <a:pPr>
                <a:defRPr/>
              </a:pPr>
              <a:t>2.10.2013</a:t>
            </a:fld>
            <a:endParaRPr lang="cs-CZ"/>
          </a:p>
        </p:txBody>
      </p:sp>
      <p:sp>
        <p:nvSpPr>
          <p:cNvPr id="5" name="Rectangle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E37CAA-EA6A-4DBE-845F-55C5927C9E1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2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8EDE20-5005-42EC-8FC2-457A7FCA7D9F}" type="datetimeFigureOut">
              <a:rPr lang="cs-CZ"/>
              <a:pPr>
                <a:defRPr/>
              </a:pPr>
              <a:t>2.10.2013</a:t>
            </a:fld>
            <a:endParaRPr lang="cs-CZ"/>
          </a:p>
        </p:txBody>
      </p:sp>
      <p:sp>
        <p:nvSpPr>
          <p:cNvPr id="6" name="Rectangle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1E0571-6CF5-4FB7-8B37-4D47E08ADF5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Rectangle 2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D3393C-2E97-4CFC-85B4-F8596D626368}" type="datetimeFigureOut">
              <a:rPr lang="cs-CZ"/>
              <a:pPr>
                <a:defRPr/>
              </a:pPr>
              <a:t>2.10.2013</a:t>
            </a:fld>
            <a:endParaRPr lang="cs-CZ"/>
          </a:p>
        </p:txBody>
      </p:sp>
      <p:sp>
        <p:nvSpPr>
          <p:cNvPr id="8" name="Rectangle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3C98A5-DDD3-4083-9C6B-368D88A1B87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6837FA-5EF9-4966-993E-7615E0927801}" type="datetimeFigureOut">
              <a:rPr lang="cs-CZ"/>
              <a:pPr>
                <a:defRPr/>
              </a:pPr>
              <a:t>2.10.2013</a:t>
            </a:fld>
            <a:endParaRPr lang="cs-CZ"/>
          </a:p>
        </p:txBody>
      </p:sp>
      <p:sp>
        <p:nvSpPr>
          <p:cNvPr id="4" name="Rectangle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24D49A-73F5-4376-981C-4D6C820E507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0DB9FC-1637-4781-A725-F700F8B12609}" type="datetimeFigureOut">
              <a:rPr lang="cs-CZ"/>
              <a:pPr>
                <a:defRPr/>
              </a:pPr>
              <a:t>2.10.2013</a:t>
            </a:fld>
            <a:endParaRPr lang="cs-CZ"/>
          </a:p>
        </p:txBody>
      </p:sp>
      <p:sp>
        <p:nvSpPr>
          <p:cNvPr id="3" name="Rectangle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C2EE43-BE0F-4F8A-9230-DC7DC244B4F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ctr">
              <a:defRPr sz="24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2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7FAAC2-DA8E-439B-BD10-3190302167DC}" type="datetimeFigureOut">
              <a:rPr lang="cs-CZ"/>
              <a:pPr>
                <a:defRPr/>
              </a:pPr>
              <a:t>2.10.2013</a:t>
            </a:fld>
            <a:endParaRPr lang="cs-CZ"/>
          </a:p>
        </p:txBody>
      </p:sp>
      <p:sp>
        <p:nvSpPr>
          <p:cNvPr id="6" name="Rectangle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A38FE-DF36-449E-8FB8-6A2CACFC62C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727075" y="1062038"/>
            <a:ext cx="4600575" cy="3978275"/>
          </a:xfrm>
          <a:prstGeom prst="rect">
            <a:avLst/>
          </a:prstGeom>
          <a:solidFill>
            <a:schemeClr val="tx2">
              <a:shade val="15000"/>
            </a:schemeClr>
          </a:solidFill>
          <a:ln w="63500">
            <a:noFill/>
            <a:miter lim="800000"/>
          </a:ln>
          <a:effectLst>
            <a:outerShdw blurRad="63500" dist="25400" dir="7200000" algn="t" rotWithShape="0">
              <a:prstClr val="black">
                <a:alpha val="45000"/>
              </a:prst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45720" rIns="45720" anchor="ctr">
            <a:normAutofit/>
          </a:bodyPr>
          <a:lstStyle/>
          <a:p>
            <a:pPr indent="-274320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 pitchFamily="18" charset="2"/>
              <a:buNone/>
              <a:defRPr/>
            </a:pPr>
            <a:endParaRPr lang="en-US" sz="2000"/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514536" y="4343400"/>
            <a:ext cx="3048000" cy="709858"/>
          </a:xfrm>
        </p:spPr>
        <p:txBody>
          <a:bodyPr anchor="t">
            <a:noAutofit/>
          </a:bodyPr>
          <a:lstStyle>
            <a:lvl1pPr algn="l">
              <a:buNone/>
              <a:defRPr sz="22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739645" y="1222657"/>
            <a:ext cx="4575601" cy="3657600"/>
          </a:xfrm>
          <a:solidFill>
            <a:schemeClr val="tx2">
              <a:shade val="75000"/>
            </a:schemeClr>
          </a:solidFill>
          <a:ln w="63500">
            <a:noFill/>
            <a:miter lim="800000"/>
          </a:ln>
          <a:effec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>
            <a:lvl1pPr>
              <a:buNone/>
              <a:defRPr sz="3200"/>
            </a:lvl1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514536" y="1371600"/>
            <a:ext cx="3044952" cy="2930086"/>
          </a:xfrm>
        </p:spPr>
        <p:txBody>
          <a:bodyPr bIns="0" anchor="b">
            <a:normAutofit/>
          </a:bodyPr>
          <a:lstStyle>
            <a:lvl1pPr marL="0" marR="0" indent="0" algn="l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6F565B-C798-4144-B235-EB004BDD2C6E}" type="datetimeFigureOut">
              <a:rPr lang="cs-CZ"/>
              <a:pPr>
                <a:defRPr/>
              </a:pPr>
              <a:t>2.10.2013</a:t>
            </a:fld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CD313A-7E16-4535-8762-3A751F0D725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2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BC2914-B931-4575-8C1E-746EF47B71D5}" type="datetimeFigureOut">
              <a:rPr lang="cs-CZ"/>
              <a:pPr>
                <a:defRPr/>
              </a:pPr>
              <a:t>2.10.2013</a:t>
            </a:fld>
            <a:endParaRPr lang="cs-CZ"/>
          </a:p>
        </p:txBody>
      </p:sp>
      <p:sp>
        <p:nvSpPr>
          <p:cNvPr id="5" name="Rectangle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D20A61-C241-4B21-8956-6C7167D34C8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2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9CC4E8-0F25-45D5-8E4B-6DCBD5CA35CF}" type="datetimeFigureOut">
              <a:rPr lang="cs-CZ"/>
              <a:pPr>
                <a:defRPr/>
              </a:pPr>
              <a:t>2.10.2013</a:t>
            </a:fld>
            <a:endParaRPr lang="cs-CZ"/>
          </a:p>
        </p:txBody>
      </p:sp>
      <p:sp>
        <p:nvSpPr>
          <p:cNvPr id="5" name="Rectangle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A79D42-5F58-406E-A0C2-28C36F06095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27" name="Rectangle 11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5720" tIns="45720" rIns="4572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 fontAlgn="auto">
              <a:spcBef>
                <a:spcPts val="0"/>
              </a:spcBef>
              <a:spcAft>
                <a:spcPts val="0"/>
              </a:spcAft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pPr>
              <a:defRPr/>
            </a:pPr>
            <a:fld id="{778F7075-C551-4AA8-8BA9-EC4C006EB9CE}" type="datetimeFigureOut">
              <a:rPr lang="cs-CZ"/>
              <a:pPr>
                <a:defRPr/>
              </a:pPr>
              <a:t>2.10.2013</a:t>
            </a:fld>
            <a:endParaRPr lang="cs-CZ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anchor="b" anchorCtr="0"/>
          <a:lstStyle>
            <a:lvl1pPr algn="ctr" fontAlgn="auto">
              <a:spcBef>
                <a:spcPts val="0"/>
              </a:spcBef>
              <a:spcAft>
                <a:spcPts val="0"/>
              </a:spcAft>
              <a:defRPr lang="en-US" sz="120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 algn="r" fontAlgn="auto">
              <a:spcBef>
                <a:spcPts val="0"/>
              </a:spcBef>
              <a:spcAft>
                <a:spcPts val="0"/>
              </a:spcAft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pPr>
              <a:defRPr/>
            </a:pPr>
            <a:fld id="{7605BF9E-CB4D-4FC3-A1DE-2544D7E0C51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6" r:id="rId2"/>
    <p:sldLayoutId id="2147483705" r:id="rId3"/>
    <p:sldLayoutId id="2147483704" r:id="rId4"/>
    <p:sldLayoutId id="2147483703" r:id="rId5"/>
    <p:sldLayoutId id="2147483702" r:id="rId6"/>
    <p:sldLayoutId id="2147483701" r:id="rId7"/>
    <p:sldLayoutId id="2147483700" r:id="rId8"/>
    <p:sldLayoutId id="2147483708" r:id="rId9"/>
    <p:sldLayoutId id="2147483699" r:id="rId10"/>
    <p:sldLayoutId id="2147483698" r:id="rId11"/>
  </p:sldLayoutIdLst>
  <p:txStyles>
    <p:titleStyle>
      <a:defPPr>
        <a:defRPr sz="4400">
          <a:solidFill>
            <a:schemeClr val="tx2">
              <a:shade val="85000"/>
              <a:satMod val="150000"/>
            </a:schemeClr>
          </a:solidFill>
          <a:latin typeface="+mj-lt"/>
          <a:ea typeface="+mj-ea"/>
          <a:cs typeface="+mj-cs"/>
        </a:defRPr>
      </a:defPPr>
      <a:lvl1pPr algn="ctr" rtl="0" fontAlgn="base">
        <a:spcBef>
          <a:spcPct val="0"/>
        </a:spcBef>
        <a:spcAft>
          <a:spcPct val="0"/>
        </a:spcAft>
        <a:defRPr lang="en-US" sz="4800" b="1" kern="1200" dirty="0">
          <a:solidFill>
            <a:srgbClr val="40526F"/>
          </a:solidFill>
          <a:effectLst>
            <a:outerShdw blurRad="63500" dist="38100" dir="8220000" algn="tl" rotWithShape="0">
              <a:srgbClr val="000000">
                <a:alpha val="30000"/>
              </a:srgbClr>
            </a:outerShdw>
          </a:effectLst>
          <a:latin typeface="+mj-lt"/>
          <a:ea typeface="+mj-lt"/>
          <a:cs typeface="+mj-lt"/>
        </a:defRPr>
      </a:lvl1pPr>
      <a:lvl2pPr algn="ctr" rtl="0" fontAlgn="base">
        <a:spcBef>
          <a:spcPct val="0"/>
        </a:spcBef>
        <a:spcAft>
          <a:spcPct val="0"/>
        </a:spcAft>
        <a:defRPr sz="4800" b="1">
          <a:solidFill>
            <a:srgbClr val="40526F"/>
          </a:solidFill>
          <a:latin typeface="Candara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800" b="1">
          <a:solidFill>
            <a:srgbClr val="40526F"/>
          </a:solidFill>
          <a:latin typeface="Candara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800" b="1">
          <a:solidFill>
            <a:srgbClr val="40526F"/>
          </a:solidFill>
          <a:latin typeface="Candara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800" b="1">
          <a:solidFill>
            <a:srgbClr val="40526F"/>
          </a:solidFill>
          <a:latin typeface="Candar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800" b="1">
          <a:solidFill>
            <a:srgbClr val="40526F"/>
          </a:solidFill>
          <a:latin typeface="Candar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800" b="1">
          <a:solidFill>
            <a:srgbClr val="40526F"/>
          </a:solidFill>
          <a:latin typeface="Candar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800" b="1">
          <a:solidFill>
            <a:srgbClr val="40526F"/>
          </a:solidFill>
          <a:latin typeface="Candar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800" b="1">
          <a:solidFill>
            <a:srgbClr val="40526F"/>
          </a:solidFill>
          <a:latin typeface="Candara" pitchFamily="34" charset="0"/>
        </a:defRPr>
      </a:lvl9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557213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812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068388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Font typeface="Wingdings 2" pitchFamily="18" charset="2"/>
        <a:buChar char=""/>
        <a:defRPr>
          <a:solidFill>
            <a:schemeClr val="tx1"/>
          </a:solidFill>
          <a:latin typeface="+mn-lt"/>
          <a:ea typeface="+mn-lt"/>
          <a:cs typeface="+mn-lt"/>
        </a:defRPr>
      </a:lvl4pPr>
      <a:lvl5pPr marL="1316038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 2" pitchFamily="18" charset="2"/>
        <a:buChar char=""/>
        <a:defRPr>
          <a:solidFill>
            <a:schemeClr val="tx1"/>
          </a:solidFill>
          <a:latin typeface="+mn-lt"/>
          <a:ea typeface="+mn-lt"/>
          <a:cs typeface="+mn-lt"/>
        </a:defRPr>
      </a:lvl5pPr>
      <a:lvl6pPr marL="157276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1819656" indent="-228600" algn="l" eaLnBrk="1" hangingPunct="1">
        <a:buClr>
          <a:schemeClr val="accent1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066544" indent="-228600" algn="l" eaLnBrk="1" hangingPunct="1">
        <a:buClr>
          <a:schemeClr val="tx2"/>
        </a:buClr>
        <a:buFont typeface="Wingdings 2" pitchFamily="18" charset="2"/>
        <a:buChar char=""/>
        <a:defRPr sz="1600" baseline="0">
          <a:latin typeface="+mn-lt"/>
        </a:defRPr>
      </a:lvl8pPr>
      <a:lvl9pPr marL="2313432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Jesli%C4%8Dky" TargetMode="External"/><Relationship Id="rId3" Type="http://schemas.openxmlformats.org/officeDocument/2006/relationships/hyperlink" Target="http://cs.wikipedia.org/wiki/24._prosinec" TargetMode="External"/><Relationship Id="rId7" Type="http://schemas.openxmlformats.org/officeDocument/2006/relationships/hyperlink" Target="http://cs.wikipedia.org/wiki/V%C3%A1no%C4%8Dn%C3%AD_stromek" TargetMode="External"/><Relationship Id="rId2" Type="http://schemas.openxmlformats.org/officeDocument/2006/relationships/hyperlink" Target="http://cs.wikipedia.org/wiki/%C5%A0t%C4%9Bdr%C3%BD_den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Advent" TargetMode="External"/><Relationship Id="rId5" Type="http://schemas.openxmlformats.org/officeDocument/2006/relationships/hyperlink" Target="http://cs.wikipedia.org/wiki/26._prosinec" TargetMode="External"/><Relationship Id="rId10" Type="http://schemas.openxmlformats.org/officeDocument/2006/relationships/hyperlink" Target="http://cs.wikipedia.org/wiki/V%C3%A1no%C4%8Dn%C3%AD_cukrov%C3%AD" TargetMode="External"/><Relationship Id="rId4" Type="http://schemas.openxmlformats.org/officeDocument/2006/relationships/hyperlink" Target="http://cs.wikipedia.org/wiki/25._prosinec" TargetMode="External"/><Relationship Id="rId9" Type="http://schemas.openxmlformats.org/officeDocument/2006/relationships/hyperlink" Target="http://cs.wikipedia.org/wiki/Je%C5%BE%C3%AD%C5%A1ek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wmf"/><Relationship Id="rId5" Type="http://schemas.openxmlformats.org/officeDocument/2006/relationships/image" Target="../media/image8.png"/><Relationship Id="rId4" Type="http://schemas.openxmlformats.org/officeDocument/2006/relationships/image" Target="../media/image7.w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w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685800" y="2130425"/>
          <a:ext cx="7772400" cy="1470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3314" name="Podnadpis 2"/>
          <p:cNvSpPr>
            <a:spLocks noGrp="1"/>
          </p:cNvSpPr>
          <p:nvPr>
            <p:ph type="subTitle" idx="1"/>
          </p:nvPr>
        </p:nvSpPr>
        <p:spPr>
          <a:xfrm>
            <a:off x="1371600" y="3657600"/>
            <a:ext cx="6400800" cy="1966913"/>
          </a:xfrm>
        </p:spPr>
        <p:txBody>
          <a:bodyPr/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pic>
        <p:nvPicPr>
          <p:cNvPr id="13315" name="Obrázek 4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6" name="TextovéPole 5"/>
          <p:cNvSpPr txBox="1">
            <a:spLocks noChangeArrowheads="1"/>
          </p:cNvSpPr>
          <p:nvPr/>
        </p:nvSpPr>
        <p:spPr bwMode="auto">
          <a:xfrm>
            <a:off x="7524750" y="6269038"/>
            <a:ext cx="15113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ndara" pitchFamily="34" charset="0"/>
              </a:rPr>
              <a:t>Září 2012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solidFill>
                  <a:schemeClr val="tx2">
                    <a:shade val="85000"/>
                    <a:satMod val="150000"/>
                  </a:schemeClr>
                </a:solidFill>
              </a:rPr>
              <a:t>ANOTACE</a:t>
            </a:r>
            <a:endParaRPr lang="cs-CZ">
              <a:solidFill>
                <a:schemeClr val="tx2">
                  <a:shade val="85000"/>
                  <a:satMod val="150000"/>
                </a:schemeClr>
              </a:solidFill>
            </a:endParaRPr>
          </a:p>
        </p:txBody>
      </p:sp>
      <p:sp>
        <p:nvSpPr>
          <p:cNvPr id="14338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ct val="0"/>
              </a:spcBef>
            </a:pPr>
            <a:r>
              <a:rPr lang="cs-CZ" smtClean="0"/>
              <a:t>Materiál určen pro žáky 3. třídy na ZŠ</a:t>
            </a:r>
          </a:p>
          <a:p>
            <a:pPr>
              <a:spcBef>
                <a:spcPct val="0"/>
              </a:spcBef>
            </a:pPr>
            <a:r>
              <a:rPr lang="cs-CZ" smtClean="0"/>
              <a:t>Vhodný pro použití na interaktivní tabuli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/>
        </p:nvGraphicFramePr>
        <p:xfrm>
          <a:off x="683568" y="764704"/>
          <a:ext cx="7224464" cy="5544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5362" name="TextovéPole 2"/>
          <p:cNvSpPr txBox="1">
            <a:spLocks noChangeArrowheads="1"/>
          </p:cNvSpPr>
          <p:nvPr/>
        </p:nvSpPr>
        <p:spPr bwMode="auto">
          <a:xfrm>
            <a:off x="3419475" y="188913"/>
            <a:ext cx="2447925" cy="3683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ndara" pitchFamily="34" charset="0"/>
              </a:rPr>
              <a:t>MYŠLENKOVÁ MAPA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B6E18C0C-A145-4766-8A8D-A275AAD0F99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16F8927F-6122-4135-93B7-551E1EE8877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05F92447-3E73-4C20-8D50-0A1E0603A73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16B84F70-A458-4D58-836E-91BB8E1E8D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957D6D2F-22CA-456A-8110-315B7A0CD7F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EEF6195D-5EB9-46AD-8A9F-0A014E25F87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E9F8CCD5-A063-486C-A76F-4636A5E6402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6B33A415-ACF4-47A9-8FC0-E33C399747D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BB425CB9-D5E2-46BB-AC6C-B399685DF47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46D250A8-F5B6-4581-8CC7-D082C09076A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593664E2-60DB-43BF-A5DD-88C5E7C444B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2606E0FB-4BBB-4334-91BA-60BB765D53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54324CCA-7BC4-4EBA-B592-E06F1D841E5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EAA42A34-CFE7-46CF-BECE-EAB4DC6CF3A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BCE228BE-45F3-4863-8260-4DABFBB020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lvlOne"/>
        </p:bldSub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>
                <a:solidFill>
                  <a:srgbClr val="92D050"/>
                </a:solidFill>
                <a:latin typeface="Segoe Print" pitchFamily="2" charset="0"/>
              </a:rPr>
              <a:t>VÁNOCE</a:t>
            </a:r>
            <a:endParaRPr lang="cs-CZ" sz="5400">
              <a:solidFill>
                <a:srgbClr val="92D050"/>
              </a:solidFill>
              <a:latin typeface="Segoe Print" pitchFamily="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cs-CZ" smtClean="0"/>
              <a:t>V Česku je  za vrchol Vánoc považován </a:t>
            </a:r>
            <a:r>
              <a:rPr lang="cs-CZ" smtClean="0">
                <a:hlinkClick r:id="rId2" action="ppaction://hlinkfile" tooltip="Štědrý den"/>
              </a:rPr>
              <a:t>Štědrý den</a:t>
            </a:r>
            <a:r>
              <a:rPr lang="cs-CZ" smtClean="0"/>
              <a:t>, </a:t>
            </a:r>
            <a:r>
              <a:rPr lang="cs-CZ" smtClean="0">
                <a:latin typeface="Arial" charset="0"/>
              </a:rPr>
              <a:t>   </a:t>
            </a:r>
            <a:r>
              <a:rPr lang="cs-CZ" smtClean="0">
                <a:hlinkClick r:id="rId3" action="ppaction://hlinkfile" tooltip="24. prosinec"/>
              </a:rPr>
              <a:t>24. prosinec</a:t>
            </a:r>
            <a:r>
              <a:rPr lang="cs-CZ" smtClean="0"/>
              <a:t>. </a:t>
            </a:r>
          </a:p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cs-CZ" smtClean="0"/>
              <a:t>Vánoce jsou slaveny </a:t>
            </a:r>
            <a:r>
              <a:rPr lang="cs-CZ" smtClean="0">
                <a:hlinkClick r:id="rId3" action="ppaction://hlinkfile" tooltip="24. prosinec"/>
              </a:rPr>
              <a:t>24.</a:t>
            </a:r>
            <a:r>
              <a:rPr lang="cs-CZ" smtClean="0"/>
              <a:t>, </a:t>
            </a:r>
            <a:r>
              <a:rPr lang="cs-CZ" smtClean="0">
                <a:hlinkClick r:id="rId4" action="ppaction://hlinkfile" tooltip="25. prosinec"/>
              </a:rPr>
              <a:t>25.</a:t>
            </a:r>
            <a:r>
              <a:rPr lang="cs-CZ" smtClean="0"/>
              <a:t> a </a:t>
            </a:r>
            <a:r>
              <a:rPr lang="cs-CZ" smtClean="0">
                <a:hlinkClick r:id="rId5" action="ppaction://hlinkfile" tooltip="26. prosinec"/>
              </a:rPr>
              <a:t>26. prosince</a:t>
            </a:r>
            <a:r>
              <a:rPr lang="cs-CZ" smtClean="0"/>
              <a:t>, ale předchází jim v křesťanském pojetí čtyřtýdenní období zvané </a:t>
            </a:r>
            <a:r>
              <a:rPr lang="cs-CZ" smtClean="0">
                <a:hlinkClick r:id="rId6" action="ppaction://hlinkfile" tooltip="Advent"/>
              </a:rPr>
              <a:t>advent</a:t>
            </a:r>
            <a:r>
              <a:rPr lang="cs-CZ" smtClean="0"/>
              <a:t>. </a:t>
            </a:r>
          </a:p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cs-CZ" smtClean="0"/>
              <a:t>K Vánocům se pojí nejrůznější tradice: </a:t>
            </a:r>
            <a:r>
              <a:rPr lang="cs-CZ" smtClean="0">
                <a:hlinkClick r:id="rId7" action="ppaction://hlinkfile" tooltip="Vánoční stromek"/>
              </a:rPr>
              <a:t>vánoční stromek</a:t>
            </a:r>
            <a:r>
              <a:rPr lang="cs-CZ" smtClean="0"/>
              <a:t>, </a:t>
            </a:r>
            <a:r>
              <a:rPr lang="cs-CZ" smtClean="0">
                <a:hlinkClick r:id="rId8" action="ppaction://hlinkfile" tooltip="Jesličky"/>
              </a:rPr>
              <a:t>jesličky</a:t>
            </a:r>
            <a:r>
              <a:rPr lang="cs-CZ" smtClean="0"/>
              <a:t> (betlém), vánoční dárky, které nosí </a:t>
            </a:r>
            <a:r>
              <a:rPr lang="cs-CZ" smtClean="0">
                <a:hlinkClick r:id="rId9" action="ppaction://hlinkfile" tooltip="Ježíšek"/>
              </a:rPr>
              <a:t>Ježíšek</a:t>
            </a:r>
            <a:r>
              <a:rPr lang="cs-CZ" smtClean="0"/>
              <a:t>, či </a:t>
            </a:r>
            <a:r>
              <a:rPr lang="cs-CZ" smtClean="0">
                <a:hlinkClick r:id="rId10" action="ppaction://hlinkfile" tooltip="Vánoční cukroví"/>
              </a:rPr>
              <a:t>vánoční cukroví</a:t>
            </a:r>
            <a:r>
              <a:rPr lang="cs-CZ" smtClean="0"/>
              <a:t>. </a:t>
            </a:r>
          </a:p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cs-CZ" smtClean="0"/>
              <a:t>V současné době se však původní, náboženský význam Vánoc vytrácí a Vánoce se považují i za jeden z nejvýznamnějších občanských svátků.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 smtClean="0">
                <a:solidFill>
                  <a:schemeClr val="bg1"/>
                </a:solidFill>
              </a:rPr>
              <a:t>Vánoční symboly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7410" name="TextovéPole 2"/>
          <p:cNvSpPr txBox="1">
            <a:spLocks noChangeArrowheads="1"/>
          </p:cNvSpPr>
          <p:nvPr/>
        </p:nvSpPr>
        <p:spPr bwMode="auto">
          <a:xfrm>
            <a:off x="3032125" y="1692275"/>
            <a:ext cx="1017588" cy="3683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ndara" pitchFamily="34" charset="0"/>
              </a:rPr>
              <a:t>Stromek</a:t>
            </a:r>
          </a:p>
        </p:txBody>
      </p:sp>
      <p:pic>
        <p:nvPicPr>
          <p:cNvPr id="1026" name="Picture 2" descr="C:\Users\Ivana\AppData\Local\Microsoft\Windows\Temporary Internet Files\Content.IE5\FXPJA4P3\MC900237315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607589">
            <a:off x="6616700" y="1543050"/>
            <a:ext cx="1511300" cy="21971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7412" name="TextovéPole 4"/>
          <p:cNvSpPr txBox="1">
            <a:spLocks noChangeArrowheads="1"/>
          </p:cNvSpPr>
          <p:nvPr/>
        </p:nvSpPr>
        <p:spPr bwMode="auto">
          <a:xfrm>
            <a:off x="7937500" y="1439863"/>
            <a:ext cx="881063" cy="3683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ndara" pitchFamily="34" charset="0"/>
              </a:rPr>
              <a:t>Betlém</a:t>
            </a:r>
          </a:p>
        </p:txBody>
      </p:sp>
      <p:pic>
        <p:nvPicPr>
          <p:cNvPr id="1027" name="Picture 3" descr="C:\Users\Ivana\AppData\Local\Microsoft\Windows\Temporary Internet Files\Content.IE5\FXPJA4P3\MC900436277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85425">
            <a:off x="7273925" y="4887913"/>
            <a:ext cx="1828800" cy="1828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7414" name="TextovéPole 5"/>
          <p:cNvSpPr txBox="1">
            <a:spLocks noChangeArrowheads="1"/>
          </p:cNvSpPr>
          <p:nvPr/>
        </p:nvSpPr>
        <p:spPr bwMode="auto">
          <a:xfrm>
            <a:off x="7843838" y="4221163"/>
            <a:ext cx="690562" cy="36988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ndara" pitchFamily="34" charset="0"/>
              </a:rPr>
              <a:t>Jmelí</a:t>
            </a:r>
          </a:p>
        </p:txBody>
      </p:sp>
      <p:pic>
        <p:nvPicPr>
          <p:cNvPr id="1028" name="Picture 4" descr="C:\Users\Ivana\AppData\Local\Microsoft\Windows\Temporary Internet Files\Content.IE5\2ZC1I02Y\MC900391220[1].wmf"/>
          <p:cNvPicPr>
            <a:picLocks noChangeAspect="1" noChangeArrowheads="1"/>
          </p:cNvPicPr>
          <p:nvPr/>
        </p:nvPicPr>
        <p:blipFill>
          <a:blip r:embed="rId4">
            <a:lum bright="-40000"/>
          </a:blip>
          <a:srcRect/>
          <a:stretch>
            <a:fillRect/>
          </a:stretch>
        </p:blipFill>
        <p:spPr bwMode="auto">
          <a:xfrm>
            <a:off x="4735513" y="1792288"/>
            <a:ext cx="1698625" cy="12239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7416" name="TextovéPole 6"/>
          <p:cNvSpPr txBox="1">
            <a:spLocks noChangeArrowheads="1"/>
          </p:cNvSpPr>
          <p:nvPr/>
        </p:nvSpPr>
        <p:spPr bwMode="auto">
          <a:xfrm>
            <a:off x="4572000" y="2971800"/>
            <a:ext cx="673100" cy="3683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ndara" pitchFamily="34" charset="0"/>
              </a:rPr>
              <a:t>Ryba</a:t>
            </a:r>
          </a:p>
        </p:txBody>
      </p:sp>
      <p:pic>
        <p:nvPicPr>
          <p:cNvPr id="17417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7950" y="1330325"/>
            <a:ext cx="2652713" cy="365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8" name="Picture 6" descr="C:\Users\Ivana\AppData\Local\Microsoft\Windows\Temporary Internet Files\Content.IE5\RX7GB1LX\MC900398615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96888" y="5156200"/>
            <a:ext cx="1874837" cy="176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9" name="TextovéPole 7"/>
          <p:cNvSpPr txBox="1">
            <a:spLocks noChangeArrowheads="1"/>
          </p:cNvSpPr>
          <p:nvPr/>
        </p:nvSpPr>
        <p:spPr bwMode="auto">
          <a:xfrm>
            <a:off x="2484438" y="5445125"/>
            <a:ext cx="747712" cy="36988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ndara" pitchFamily="34" charset="0"/>
              </a:rPr>
              <a:t>Dárky</a:t>
            </a:r>
          </a:p>
        </p:txBody>
      </p:sp>
      <p:pic>
        <p:nvPicPr>
          <p:cNvPr id="1031" name="Picture 7" descr="C:\Users\Ivana\AppData\Local\Microsoft\Windows\Temporary Internet Files\Content.IE5\SI3UNFJ7\MC900361906[1].wmf"/>
          <p:cNvPicPr>
            <a:picLocks noChangeAspect="1" noChangeArrowheads="1"/>
          </p:cNvPicPr>
          <p:nvPr/>
        </p:nvPicPr>
        <p:blipFill>
          <a:blip r:embed="rId7">
            <a:lum bright="-20000" contrast="40000"/>
          </a:blip>
          <a:srcRect/>
          <a:stretch>
            <a:fillRect/>
          </a:stretch>
        </p:blipFill>
        <p:spPr bwMode="auto">
          <a:xfrm>
            <a:off x="4291013" y="4224338"/>
            <a:ext cx="1878012" cy="17049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/>
          </a:extLst>
        </p:spPr>
      </p:pic>
      <p:sp>
        <p:nvSpPr>
          <p:cNvPr id="17421" name="TextovéPole 8"/>
          <p:cNvSpPr txBox="1">
            <a:spLocks noChangeArrowheads="1"/>
          </p:cNvSpPr>
          <p:nvPr/>
        </p:nvSpPr>
        <p:spPr bwMode="auto">
          <a:xfrm>
            <a:off x="5724525" y="6037263"/>
            <a:ext cx="1122363" cy="36988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ndara" pitchFamily="34" charset="0"/>
              </a:rPr>
              <a:t>Zvoneček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75000"/>
            </a:schemeClr>
          </a:solidFill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>
                <a:solidFill>
                  <a:schemeClr val="bg1"/>
                </a:solidFill>
              </a:rPr>
              <a:t>Časové řazení a průběh svátků</a:t>
            </a:r>
            <a:endParaRPr lang="cs-CZ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spcBef>
                <a:spcPct val="0"/>
              </a:spcBef>
            </a:pPr>
            <a:r>
              <a:rPr lang="cs-CZ" b="1" smtClean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23. prosince – končí advent</a:t>
            </a:r>
          </a:p>
          <a:p>
            <a:pPr>
              <a:spcBef>
                <a:spcPct val="0"/>
              </a:spcBef>
            </a:pPr>
            <a:endParaRPr lang="cs-CZ" b="1" smtClean="0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spcBef>
                <a:spcPct val="0"/>
              </a:spcBef>
            </a:pPr>
            <a:r>
              <a:rPr lang="cs-CZ" b="1" smtClean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24. prosince- Štědrý den</a:t>
            </a:r>
            <a:r>
              <a:rPr lang="cs-CZ" smtClean="0"/>
              <a:t> – památka stvoření prvních    lidí – Adama a Evy</a:t>
            </a:r>
          </a:p>
          <a:p>
            <a:pPr>
              <a:spcBef>
                <a:spcPct val="0"/>
              </a:spcBef>
            </a:pPr>
            <a:endParaRPr lang="cs-CZ" smtClean="0"/>
          </a:p>
          <a:p>
            <a:pPr>
              <a:spcBef>
                <a:spcPct val="0"/>
              </a:spcBef>
            </a:pPr>
            <a:r>
              <a:rPr lang="cs-CZ" b="1" smtClean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25. prosince – Hod boží vánoční </a:t>
            </a:r>
            <a:r>
              <a:rPr lang="cs-CZ" smtClean="0"/>
              <a:t>– narození Ježíše v Betlémě. Nesmí se pracovat.</a:t>
            </a:r>
          </a:p>
          <a:p>
            <a:pPr>
              <a:spcBef>
                <a:spcPct val="0"/>
              </a:spcBef>
            </a:pPr>
            <a:endParaRPr lang="cs-CZ" smtClean="0"/>
          </a:p>
          <a:p>
            <a:pPr>
              <a:spcBef>
                <a:spcPct val="0"/>
              </a:spcBef>
            </a:pPr>
            <a:r>
              <a:rPr lang="cs-CZ" b="1" smtClean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26. prosince – Svatý Štěpán </a:t>
            </a:r>
            <a:r>
              <a:rPr lang="cs-CZ" smtClean="0"/>
              <a:t>– tradiční obchůzky koledníků</a:t>
            </a:r>
          </a:p>
        </p:txBody>
      </p:sp>
      <p:pic>
        <p:nvPicPr>
          <p:cNvPr id="4098" name="Picture 2" descr="C:\Users\Ivana\AppData\Local\Microsoft\Windows\Temporary Internet Files\Content.IE5\2ZC1I02Y\MC90030098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24525" y="1528763"/>
            <a:ext cx="1128713" cy="105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/>
              <a:t>Nadělování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indent="-27432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u="sng" dirty="0" smtClean="0"/>
              <a:t>K Vánocům patří dárky. V každé zemi nosí vánoční překvapení jiné bytosti. Např.:</a:t>
            </a:r>
          </a:p>
          <a:p>
            <a:pPr indent="-274320" fontAlgn="auto">
              <a:spcBef>
                <a:spcPts val="0"/>
              </a:spcBef>
              <a:spcAft>
                <a:spcPts val="0"/>
              </a:spcAft>
              <a:defRPr/>
            </a:pPr>
            <a:endParaRPr lang="cs-CZ" b="1" u="sng" dirty="0" smtClean="0"/>
          </a:p>
          <a:p>
            <a:pPr indent="-27432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 nás </a:t>
            </a:r>
            <a:r>
              <a:rPr lang="cs-CZ" dirty="0" smtClean="0"/>
              <a:t>– </a:t>
            </a:r>
            <a:r>
              <a:rPr lang="cs-CZ" i="1" dirty="0" smtClean="0"/>
              <a:t>Ježíšek</a:t>
            </a:r>
          </a:p>
          <a:p>
            <a:pPr indent="-27432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USA, Irsko  </a:t>
            </a:r>
            <a:r>
              <a:rPr lang="cs-CZ" dirty="0" smtClean="0"/>
              <a:t>- </a:t>
            </a:r>
            <a:r>
              <a:rPr lang="cs-CZ" i="1" dirty="0" smtClean="0">
                <a:solidFill>
                  <a:srgbClr val="FFFF00"/>
                </a:solidFill>
              </a:rPr>
              <a:t>Santa </a:t>
            </a:r>
            <a:r>
              <a:rPr lang="cs-CZ" i="1" dirty="0" err="1" smtClean="0">
                <a:solidFill>
                  <a:srgbClr val="FFFF00"/>
                </a:solidFill>
              </a:rPr>
              <a:t>Claus</a:t>
            </a:r>
            <a:endParaRPr lang="cs-CZ" i="1" dirty="0" smtClean="0">
              <a:solidFill>
                <a:srgbClr val="FFFF00"/>
              </a:solidFill>
            </a:endParaRPr>
          </a:p>
          <a:p>
            <a:pPr indent="-27432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Velká Británie</a:t>
            </a:r>
            <a:r>
              <a:rPr lang="cs-CZ" dirty="0" smtClean="0"/>
              <a:t> – </a:t>
            </a:r>
            <a:r>
              <a:rPr lang="cs-CZ" i="1" dirty="0" err="1" smtClean="0">
                <a:solidFill>
                  <a:schemeClr val="accent1">
                    <a:lumMod val="50000"/>
                  </a:schemeClr>
                </a:solidFill>
              </a:rPr>
              <a:t>Father</a:t>
            </a:r>
            <a:r>
              <a:rPr lang="cs-CZ" i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cs-CZ" i="1" dirty="0" err="1" smtClean="0">
                <a:solidFill>
                  <a:schemeClr val="accent1">
                    <a:lumMod val="50000"/>
                  </a:schemeClr>
                </a:solidFill>
              </a:rPr>
              <a:t>Christmas</a:t>
            </a:r>
            <a:endParaRPr lang="cs-CZ" i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indent="-27432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Španělsko</a:t>
            </a:r>
            <a:r>
              <a:rPr lang="cs-CZ" dirty="0" smtClean="0"/>
              <a:t> – </a:t>
            </a:r>
            <a:r>
              <a:rPr lang="cs-CZ" i="1" dirty="0" err="1" smtClean="0">
                <a:solidFill>
                  <a:srgbClr val="FF0000"/>
                </a:solidFill>
              </a:rPr>
              <a:t>Papa</a:t>
            </a:r>
            <a:r>
              <a:rPr lang="cs-CZ" i="1" dirty="0" smtClean="0">
                <a:solidFill>
                  <a:srgbClr val="FF0000"/>
                </a:solidFill>
              </a:rPr>
              <a:t> </a:t>
            </a:r>
            <a:r>
              <a:rPr lang="cs-CZ" i="1" dirty="0" err="1" smtClean="0">
                <a:solidFill>
                  <a:srgbClr val="FF0000"/>
                </a:solidFill>
              </a:rPr>
              <a:t>Noel</a:t>
            </a:r>
            <a:endParaRPr lang="cs-CZ" i="1" dirty="0" smtClean="0">
              <a:solidFill>
                <a:srgbClr val="FF0000"/>
              </a:solidFill>
            </a:endParaRPr>
          </a:p>
          <a:p>
            <a:pPr indent="-27432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Bulharsko</a:t>
            </a:r>
            <a:r>
              <a:rPr lang="cs-CZ" dirty="0" smtClean="0"/>
              <a:t> – </a:t>
            </a:r>
            <a:r>
              <a:rPr lang="cs-CZ" i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Děda Koleda</a:t>
            </a:r>
          </a:p>
          <a:p>
            <a:pPr indent="-27432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Rusko </a:t>
            </a:r>
            <a:r>
              <a:rPr lang="cs-CZ" dirty="0" smtClean="0"/>
              <a:t>– </a:t>
            </a:r>
            <a:r>
              <a:rPr lang="cs-CZ" i="1" dirty="0" smtClean="0">
                <a:solidFill>
                  <a:srgbClr val="7030A0"/>
                </a:solidFill>
              </a:rPr>
              <a:t>Děda Mráz</a:t>
            </a:r>
          </a:p>
          <a:p>
            <a:pPr indent="-27432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Norsko</a:t>
            </a:r>
            <a:r>
              <a:rPr lang="cs-CZ" dirty="0" smtClean="0"/>
              <a:t> – </a:t>
            </a:r>
            <a:r>
              <a:rPr lang="cs-CZ" i="1" dirty="0" smtClean="0">
                <a:solidFill>
                  <a:srgbClr val="FFC000"/>
                </a:solidFill>
              </a:rPr>
              <a:t>skřítek </a:t>
            </a:r>
            <a:r>
              <a:rPr lang="cs-CZ" i="1" dirty="0" err="1" smtClean="0">
                <a:solidFill>
                  <a:srgbClr val="FFC000"/>
                </a:solidFill>
              </a:rPr>
              <a:t>Misen</a:t>
            </a:r>
            <a:endParaRPr lang="cs-CZ" i="1" dirty="0">
              <a:solidFill>
                <a:srgbClr val="FFC000"/>
              </a:solidFill>
            </a:endParaRPr>
          </a:p>
        </p:txBody>
      </p:sp>
      <p:pic>
        <p:nvPicPr>
          <p:cNvPr id="2050" name="Picture 2" descr="C:\Program Files (x86)\Microsoft Office\MEDIA\CAGCAT10\j0183290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92950" y="2781300"/>
            <a:ext cx="1290638" cy="1385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 descr="C:\Users\Ivana\AppData\Local\Microsoft\Windows\Temporary Internet Files\Content.IE5\G1X3SVCQ\MC900410543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21313" y="4167188"/>
            <a:ext cx="1582737" cy="176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 descr="C:\Users\Ivana\AppData\Local\Microsoft\Windows\Temporary Internet Files\Content.IE5\VIJGBHHA\MC900410525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32625" y="333375"/>
            <a:ext cx="481013" cy="98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/>
              <a:t>Vánoční pokrmy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indent="-27432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Vánoční cukroví</a:t>
            </a:r>
          </a:p>
          <a:p>
            <a:pPr indent="-274320" fontAlgn="auto">
              <a:spcBef>
                <a:spcPts val="0"/>
              </a:spcBef>
              <a:spcAft>
                <a:spcPts val="0"/>
              </a:spcAft>
              <a:defRPr/>
            </a:pPr>
            <a:endParaRPr lang="cs-CZ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indent="0" fontAlgn="auto">
              <a:spcBef>
                <a:spcPts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endParaRPr lang="cs-CZ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indent="-27432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Vánočka</a:t>
            </a:r>
          </a:p>
          <a:p>
            <a:pPr indent="-274320" fontAlgn="auto">
              <a:spcBef>
                <a:spcPts val="0"/>
              </a:spcBef>
              <a:spcAft>
                <a:spcPts val="0"/>
              </a:spcAft>
              <a:defRPr/>
            </a:pPr>
            <a:endParaRPr lang="cs-CZ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indent="-274320" fontAlgn="auto">
              <a:spcBef>
                <a:spcPts val="0"/>
              </a:spcBef>
              <a:spcAft>
                <a:spcPts val="0"/>
              </a:spcAft>
              <a:defRPr/>
            </a:pPr>
            <a:endParaRPr lang="cs-CZ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indent="-27432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Kapr a salát</a:t>
            </a:r>
          </a:p>
          <a:p>
            <a:pPr indent="-274320" fontAlgn="auto">
              <a:spcBef>
                <a:spcPts val="0"/>
              </a:spcBef>
              <a:spcAft>
                <a:spcPts val="0"/>
              </a:spcAft>
              <a:defRPr/>
            </a:pPr>
            <a:endParaRPr lang="cs-CZ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indent="-274320" fontAlgn="auto">
              <a:spcBef>
                <a:spcPts val="0"/>
              </a:spcBef>
              <a:spcAft>
                <a:spcPts val="0"/>
              </a:spcAft>
              <a:defRPr/>
            </a:pPr>
            <a:endParaRPr lang="cs-CZ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indent="-27432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Houbový </a:t>
            </a:r>
            <a:r>
              <a:rPr lang="cs-CZ" b="1" dirty="0" err="1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kuba</a:t>
            </a:r>
            <a:endParaRPr lang="cs-CZ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 descr="C:\Users\Ivana\AppData\Local\Microsoft\Windows\Temporary Internet Files\Content.IE5\G1X3SVCQ\MC900396534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29188" y="2852738"/>
            <a:ext cx="1978025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>
                <a:solidFill>
                  <a:schemeClr val="tx2">
                    <a:shade val="85000"/>
                    <a:satMod val="150000"/>
                  </a:schemeClr>
                </a:solidFill>
              </a:rPr>
              <a:t>CITACE, POUŽITÉ ZDROJE</a:t>
            </a:r>
            <a:endParaRPr lang="cs-CZ" sz="2400">
              <a:solidFill>
                <a:schemeClr val="tx2">
                  <a:shade val="85000"/>
                  <a:satMod val="1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8313" y="1700213"/>
            <a:ext cx="8229600" cy="4525962"/>
          </a:xfrm>
        </p:spPr>
        <p:txBody>
          <a:bodyPr>
            <a:normAutofit/>
          </a:bodyPr>
          <a:lstStyle/>
          <a:p>
            <a:pPr indent="-27432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600" dirty="0" smtClean="0">
                <a:hlinkClick r:id="rId2"/>
              </a:rPr>
              <a:t>www.office.microsoft.com</a:t>
            </a:r>
            <a:endParaRPr lang="cs-CZ" sz="1600" dirty="0" smtClean="0"/>
          </a:p>
          <a:p>
            <a:pPr indent="-27432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600" dirty="0" smtClean="0"/>
              <a:t>Soubor:Juletr%C3%A6et.jpg</a:t>
            </a:r>
            <a:r>
              <a:rPr lang="cs-CZ" sz="1600" dirty="0"/>
              <a:t>. In </a:t>
            </a:r>
            <a:r>
              <a:rPr lang="cs-CZ" sz="1600" i="1" dirty="0" err="1"/>
              <a:t>Wikipedia</a:t>
            </a:r>
            <a:r>
              <a:rPr lang="cs-CZ" sz="1600" i="1" dirty="0"/>
              <a:t> : </a:t>
            </a:r>
            <a:r>
              <a:rPr lang="cs-CZ" sz="1600" i="1" dirty="0" err="1"/>
              <a:t>the</a:t>
            </a:r>
            <a:r>
              <a:rPr lang="cs-CZ" sz="1600" i="1" dirty="0"/>
              <a:t> free </a:t>
            </a:r>
            <a:r>
              <a:rPr lang="cs-CZ" sz="1600" i="1" dirty="0" err="1"/>
              <a:t>encyclopedia</a:t>
            </a:r>
            <a:r>
              <a:rPr lang="cs-CZ" sz="1600" dirty="0"/>
              <a:t> [online]. St. </a:t>
            </a:r>
            <a:r>
              <a:rPr lang="cs-CZ" sz="1600" dirty="0" err="1"/>
              <a:t>Petersburg</a:t>
            </a:r>
            <a:r>
              <a:rPr lang="cs-CZ" sz="1600" dirty="0"/>
              <a:t> (Florida) : </a:t>
            </a:r>
            <a:r>
              <a:rPr lang="cs-CZ" sz="1600" dirty="0" err="1"/>
              <a:t>Wikipedia</a:t>
            </a:r>
            <a:r>
              <a:rPr lang="cs-CZ" sz="1600" dirty="0"/>
              <a:t> </a:t>
            </a:r>
            <a:r>
              <a:rPr lang="cs-CZ" sz="1600" dirty="0" err="1"/>
              <a:t>Foundation</a:t>
            </a:r>
            <a:r>
              <a:rPr lang="cs-CZ" sz="1600" dirty="0"/>
              <a:t>, 30.9.2005, last </a:t>
            </a:r>
            <a:r>
              <a:rPr lang="cs-CZ" sz="1600" dirty="0" err="1"/>
              <a:t>modified</a:t>
            </a:r>
            <a:r>
              <a:rPr lang="cs-CZ" sz="1600" dirty="0"/>
              <a:t> on 30.9.2005 [cit. 2011-11-24]. Dostupné z WWW: &lt;http://cs.wikipedia.org/wiki/Soubor:Juletr%C3%A6et.jpg</a:t>
            </a:r>
            <a:r>
              <a:rPr lang="cs-CZ" sz="1600" dirty="0" smtClean="0"/>
              <a:t>&gt;.</a:t>
            </a:r>
          </a:p>
          <a:p>
            <a:pPr indent="-274320"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1400" dirty="0"/>
          </a:p>
          <a:p>
            <a:pPr indent="0" fontAlgn="auto">
              <a:spcBef>
                <a:spcPts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uman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Human">
      <a:majorFont>
        <a:latin typeface="Candara"/>
        <a:ea typeface=""/>
        <a:cs typeface=""/>
        <a:font script="Jpan" typeface="ＭＳ Ｐゴシック"/>
        <a:font script="Hang" typeface="HY견명조"/>
        <a:font script="Hans" typeface="华文新魏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>
            <a:tint val="100000"/>
          </a:schemeClr>
        </a:solidFill>
        <a:gradFill flip="none" rotWithShape="1">
          <a:gsLst>
            <a:gs pos="0">
              <a:schemeClr val="phClr">
                <a:tint val="85000"/>
                <a:satMod val="275000"/>
              </a:schemeClr>
            </a:gs>
            <a:gs pos="3000">
              <a:schemeClr val="phClr">
                <a:tint val="87000"/>
                <a:satMod val="275000"/>
              </a:schemeClr>
            </a:gs>
            <a:gs pos="10000">
              <a:schemeClr val="phClr">
                <a:tint val="90000"/>
                <a:satMod val="275000"/>
              </a:schemeClr>
            </a:gs>
            <a:gs pos="70000">
              <a:schemeClr val="phClr">
                <a:shade val="38000"/>
                <a:satMod val="275000"/>
              </a:schemeClr>
            </a:gs>
            <a:gs pos="90000">
              <a:schemeClr val="phClr">
                <a:shade val="25000"/>
                <a:satMod val="300000"/>
              </a:schemeClr>
            </a:gs>
            <a:gs pos="100000">
              <a:schemeClr val="phClr">
                <a:shade val="22000"/>
                <a:satMod val="300000"/>
              </a:schemeClr>
            </a:gs>
          </a:gsLst>
          <a:path path="circle">
            <a:fillToRect l="60000" t="-3300" b="200000"/>
          </a:path>
          <a:tileRect/>
        </a:gradFill>
        <a:gradFill rotWithShape="1">
          <a:gsLst>
            <a:gs pos="0">
              <a:schemeClr val="phClr">
                <a:tint val="57000"/>
                <a:satMod val="400000"/>
              </a:schemeClr>
            </a:gs>
            <a:gs pos="100000">
              <a:schemeClr val="phClr">
                <a:tint val="87000"/>
                <a:shade val="40000"/>
                <a:satMod val="5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TC010113062[[fn=Lidský motiv]]</Template>
  <TotalTime>238</TotalTime>
  <Words>187</Words>
  <Application>Microsoft Office PowerPoint</Application>
  <PresentationFormat>On-screen Show (4:3)</PresentationFormat>
  <Paragraphs>32</Paragraphs>
  <Slides>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Šablona návrhu</vt:lpstr>
      </vt:variant>
      <vt:variant>
        <vt:i4>2</vt:i4>
      </vt:variant>
      <vt:variant>
        <vt:lpstr>Nadpisy snímků</vt:lpstr>
      </vt:variant>
      <vt:variant>
        <vt:i4>9</vt:i4>
      </vt:variant>
    </vt:vector>
  </HeadingPairs>
  <TitlesOfParts>
    <vt:vector size="15" baseType="lpstr">
      <vt:lpstr>Candara</vt:lpstr>
      <vt:lpstr>Arial</vt:lpstr>
      <vt:lpstr>Wingdings 2</vt:lpstr>
      <vt:lpstr>Calibri</vt:lpstr>
      <vt:lpstr>Human</vt:lpstr>
      <vt:lpstr>Human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DUM</cp:lastModifiedBy>
  <cp:revision>27</cp:revision>
  <dcterms:created xsi:type="dcterms:W3CDTF">2011-06-20T10:40:08Z</dcterms:created>
  <dcterms:modified xsi:type="dcterms:W3CDTF">2013-10-02T18:46:00Z</dcterms:modified>
</cp:coreProperties>
</file>