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2" r:id="rId5"/>
    <p:sldId id="263" r:id="rId6"/>
    <p:sldId id="267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00FF00"/>
    <a:srgbClr val="CCFF99"/>
    <a:srgbClr val="CCFF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</a:t>
          </a:r>
          <a:r>
            <a:rPr lang="cs-CZ" sz="2000" dirty="0" smtClean="0"/>
            <a:t>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vlast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VY_32_INOVACE_13_ČAS3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</a:t>
          </a:r>
          <a:r>
            <a:rPr lang="cs-CZ" sz="2000" kern="1200" dirty="0" smtClean="0"/>
            <a:t>. Ivana </a:t>
          </a:r>
          <a:r>
            <a:rPr lang="cs-CZ" sz="2000" kern="1200" dirty="0" err="1" smtClean="0"/>
            <a:t>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vlast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909239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24328" y="626867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pro žáky 3.ročníku</a:t>
            </a:r>
          </a:p>
          <a:p>
            <a:r>
              <a:rPr lang="cs-CZ" dirty="0"/>
              <a:t>Vhodná pro využití na interaktivní tabuli</a:t>
            </a:r>
          </a:p>
          <a:p>
            <a:r>
              <a:rPr lang="cs-CZ" dirty="0" smtClean="0"/>
              <a:t>Vyvození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934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Česká republika je naší vlastí - domovem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CC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Rozloha České republiky je asi 78 855 km čtverečních</a:t>
            </a:r>
          </a:p>
          <a:p>
            <a:r>
              <a:rPr lang="cs-CZ" dirty="0" smtClean="0"/>
              <a:t>Žije zde asi 10 milionů obyvatel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01008"/>
            <a:ext cx="38354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343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ČR leží v srdci Evropy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58015"/>
            <a:ext cx="4137413" cy="413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9991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hraničí se 4 státy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Německem – SZ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Polskem – S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Slovenskem – V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Rakouskem - J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646" y="1772816"/>
            <a:ext cx="4819996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3610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Historická hranice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Státní znak je složen ze znaků Čech, Moravy a Slezska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246" y="2647648"/>
            <a:ext cx="5352034" cy="3073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4099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je rozdělena na 14 územních celků- </a:t>
            </a:r>
            <a:r>
              <a:rPr lang="cs-CZ" sz="49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KRAJŮ</a:t>
            </a:r>
            <a:endParaRPr lang="cs-CZ" sz="49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My bydlíme a žijeme v kraji Středočeském.</a:t>
            </a:r>
          </a:p>
          <a:p>
            <a:r>
              <a:rPr lang="cs-CZ" dirty="0" smtClean="0"/>
              <a:t>Město Kolín leží ve Středočeském kraji</a:t>
            </a:r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08920"/>
            <a:ext cx="5480396" cy="33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3103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Hlavním městem ČR je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Zde sídlí vláda a na </a:t>
            </a:r>
            <a:r>
              <a:rPr lang="cs-CZ" dirty="0"/>
              <a:t>P</a:t>
            </a:r>
            <a:r>
              <a:rPr lang="cs-CZ" dirty="0" smtClean="0"/>
              <a:t>ražském hradu prezident.</a:t>
            </a:r>
          </a:p>
          <a:p>
            <a:r>
              <a:rPr lang="cs-CZ" dirty="0" smtClean="0"/>
              <a:t>Žije zde asi 1 milion obyvatel.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09737"/>
            <a:ext cx="4104455" cy="3072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834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6764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141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Česká republika je naší vlastí - domovem</vt:lpstr>
      <vt:lpstr>ČR leží v srdci Evropy</vt:lpstr>
      <vt:lpstr>Česká republika hraničí se 4 státy</vt:lpstr>
      <vt:lpstr>Historická hranice ČR</vt:lpstr>
      <vt:lpstr>ČR je rozdělena na 14 územních celků- KRAJŮ</vt:lpstr>
      <vt:lpstr>Hlavním městem ČR je PRAHA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16</cp:revision>
  <dcterms:created xsi:type="dcterms:W3CDTF">2011-06-20T10:40:08Z</dcterms:created>
  <dcterms:modified xsi:type="dcterms:W3CDTF">2013-06-19T09:49:04Z</dcterms:modified>
</cp:coreProperties>
</file>