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CCFF99"/>
    <a:srgbClr val="00CC00"/>
    <a:srgbClr val="99FF33"/>
    <a:srgbClr val="FFFF99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VY_32_INOVACE_04_ČAS3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</a:t>
          </a:r>
          <a:r>
            <a:rPr lang="cs-CZ" sz="2000" dirty="0" smtClean="0"/>
            <a:t>. Ivana </a:t>
          </a:r>
          <a:r>
            <a:rPr lang="cs-CZ" sz="2000" dirty="0" err="1" smtClean="0"/>
            <a:t>Banasinská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Neživá příroda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</a:t>
          </a:r>
          <a:r>
            <a:rPr lang="cs-CZ" sz="2000" kern="1200" dirty="0" smtClean="0"/>
            <a:t>. Ivana </a:t>
          </a:r>
          <a:r>
            <a:rPr lang="cs-CZ" sz="2000" kern="1200" dirty="0" err="1" smtClean="0"/>
            <a:t>Banasinská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VY_32_INOVACE_04_ČAS3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Neživá příroda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png"/><Relationship Id="rId7" Type="http://schemas.openxmlformats.org/officeDocument/2006/relationships/image" Target="../media/image12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wmf"/><Relationship Id="rId9" Type="http://schemas.openxmlformats.org/officeDocument/2006/relationships/image" Target="../media/image14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26386823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524328" y="626867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Září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Prezentace pro žáky 3.ročníku</a:t>
            </a:r>
          </a:p>
          <a:p>
            <a:r>
              <a:rPr lang="cs-CZ" dirty="0"/>
              <a:t>Vhodná pro využití na interaktivní tabuli</a:t>
            </a:r>
          </a:p>
          <a:p>
            <a:r>
              <a:rPr lang="cs-CZ"/>
              <a:t>Procvičování učiva, možno použít jako pracovní listy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76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/>
          <a:lstStyle/>
          <a:p>
            <a:r>
              <a:rPr lang="cs-CZ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ŽIVÁ A NEŽIVÁ PŘÍRODA</a:t>
            </a:r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535113"/>
            <a:ext cx="4029844" cy="639762"/>
          </a:xfrm>
          <a:solidFill>
            <a:srgbClr val="FFFF99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cs-CZ" i="1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ŽIVÉ PŘÍRODNINY</a:t>
            </a:r>
            <a:endParaRPr lang="cs-CZ" i="1" u="sng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b="1" i="1" u="sng" dirty="0" smtClean="0"/>
              <a:t>Součástí živé přírody jsou: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00CC00"/>
                </a:solidFill>
              </a:rPr>
              <a:t>Rostliny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rgbClr val="00CC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00CC00"/>
                </a:solidFill>
              </a:rPr>
              <a:t>Živočichové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rgbClr val="00CC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00CC00"/>
                </a:solidFill>
              </a:rPr>
              <a:t>Ostatní živé organizmy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rgbClr val="00CC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00CC00"/>
                </a:solidFill>
              </a:rPr>
              <a:t>Člověk</a:t>
            </a:r>
            <a:endParaRPr lang="cs-CZ" dirty="0">
              <a:solidFill>
                <a:srgbClr val="00CC00"/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cs-CZ" i="1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NEŽIVÉ PŘÍRODNINY</a:t>
            </a:r>
            <a:endParaRPr lang="cs-CZ" i="1" u="sng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b="1" i="1" u="sng" dirty="0" smtClean="0"/>
              <a:t>Neživými součástmi přírody jsou: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dirty="0" smtClean="0">
                <a:solidFill>
                  <a:srgbClr val="7030A0"/>
                </a:solidFill>
              </a:rPr>
              <a:t>Vzduch</a:t>
            </a:r>
            <a:endParaRPr lang="cs-CZ" dirty="0">
              <a:solidFill>
                <a:srgbClr val="7030A0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dirty="0" smtClean="0">
                <a:solidFill>
                  <a:srgbClr val="7030A0"/>
                </a:solidFill>
              </a:rPr>
              <a:t>Voda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dirty="0" smtClean="0">
                <a:solidFill>
                  <a:srgbClr val="7030A0"/>
                </a:solidFill>
              </a:rPr>
              <a:t>Půda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dirty="0" smtClean="0">
                <a:solidFill>
                  <a:srgbClr val="7030A0"/>
                </a:solidFill>
              </a:rPr>
              <a:t>Nerosty a horniny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dirty="0" smtClean="0">
                <a:solidFill>
                  <a:srgbClr val="7030A0"/>
                </a:solidFill>
              </a:rPr>
              <a:t>Světlo a teplo</a:t>
            </a:r>
            <a:endParaRPr lang="cs-CZ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Ivana\AppData\Local\Microsoft\Windows\Temporary Internet Files\Content.IE5\IGZ391E2\MC9002902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966" y="2636912"/>
            <a:ext cx="69763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vana\AppData\Local\Microsoft\Windows\Temporary Internet Files\Content.IE5\IGZ391E2\MC9004345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775" y="3326548"/>
            <a:ext cx="1318695" cy="903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Ivana\AppData\Local\Microsoft\Windows\Temporary Internet Files\Content.IE5\GK8UC9BS\MC9001933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869160"/>
            <a:ext cx="1261955" cy="1067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Ivana\AppData\Local\Microsoft\Windows\Temporary Internet Files\Content.IE5\FXPJA4P3\MC9002325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267" y="5402719"/>
            <a:ext cx="1557033" cy="1325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Ivana\AppData\Local\Microsoft\Windows\Temporary Internet Files\Content.IE5\IGZ391E2\MC90021575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76" y="3212976"/>
            <a:ext cx="1914138" cy="13963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849176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Označ živé přírodniny zeleně a neživé modře</a:t>
            </a:r>
            <a:endParaRPr lang="cs-CZ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solidFill>
            <a:srgbClr val="99FF33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cs-CZ" i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Živé přírodniny</a:t>
            </a:r>
            <a:endParaRPr lang="cs-CZ" i="1" u="sng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cs-CZ" i="1" u="sng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Neživé přírodniny</a:t>
            </a:r>
            <a:endParaRPr lang="cs-CZ" i="1" u="sng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C:\Users\Ivana\AppData\Local\Microsoft\Windows\Temporary Internet Files\Content.IE5\IGZ391E2\MC900441793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293096"/>
            <a:ext cx="1875656" cy="187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Ivana\AppData\Local\Microsoft\Windows\Temporary Internet Files\Content.IE5\GK8UC9BS\MC900441753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0198" y="53448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Ivana\AppData\Local\Microsoft\Windows\Temporary Internet Files\Content.IE5\NDCT9SP2\MC90039069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39" y="5548294"/>
            <a:ext cx="1899209" cy="964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873530"/>
            <a:ext cx="1296144" cy="1897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28" y="2600717"/>
            <a:ext cx="1511080" cy="2266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 descr="C:\Users\Ivana\AppData\Local\Microsoft\Windows\Temporary Internet Files\Content.IE5\GK8UC9BS\MC90012276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820" y="2390217"/>
            <a:ext cx="1768480" cy="145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Ivana\AppData\Local\Microsoft\Windows\Temporary Internet Files\Content.IE5\GK8UC9BS\MC90043000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2299" y="3446516"/>
            <a:ext cx="1074116" cy="1292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Ivana\AppData\Local\Microsoft\Windows\Temporary Internet Files\Content.IE5\IGZ391E2\MC90019327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390217"/>
            <a:ext cx="1835186" cy="2112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8263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CC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sz="3200" dirty="0">
                <a:solidFill>
                  <a:prstClr val="black"/>
                </a:solidFill>
              </a:rPr>
              <a:t>Z písmen slož slova a ta pak roztřiď na přírodniny </a:t>
            </a:r>
            <a:r>
              <a:rPr lang="cs-CZ" sz="3200" b="1" u="sng" dirty="0">
                <a:solidFill>
                  <a:srgbClr val="00CC00"/>
                </a:solidFill>
              </a:rPr>
              <a:t>živé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i="1" dirty="0">
                <a:solidFill>
                  <a:srgbClr val="00CC00"/>
                </a:solidFill>
              </a:rPr>
              <a:t>(vybarvi zeleně) </a:t>
            </a:r>
            <a:r>
              <a:rPr lang="cs-CZ" sz="3200" dirty="0">
                <a:solidFill>
                  <a:prstClr val="black"/>
                </a:solidFill>
              </a:rPr>
              <a:t>a </a:t>
            </a:r>
            <a:r>
              <a:rPr lang="cs-CZ" sz="3200" b="1" u="sng" dirty="0">
                <a:solidFill>
                  <a:srgbClr val="1F497D">
                    <a:lumMod val="60000"/>
                    <a:lumOff val="40000"/>
                  </a:srgbClr>
                </a:solidFill>
              </a:rPr>
              <a:t>neživé</a:t>
            </a:r>
            <a:r>
              <a:rPr lang="cs-CZ" sz="3200" dirty="0">
                <a:solidFill>
                  <a:srgbClr val="1F497D">
                    <a:lumMod val="60000"/>
                    <a:lumOff val="40000"/>
                  </a:srgbClr>
                </a:solidFill>
              </a:rPr>
              <a:t> </a:t>
            </a:r>
            <a:r>
              <a:rPr lang="cs-CZ" sz="3200" i="1" dirty="0">
                <a:solidFill>
                  <a:srgbClr val="1F497D">
                    <a:lumMod val="60000"/>
                    <a:lumOff val="40000"/>
                  </a:srgbClr>
                </a:solidFill>
              </a:rPr>
              <a:t>(vybarvi modře)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cs-CZ" dirty="0">
              <a:solidFill>
                <a:prstClr val="black"/>
              </a:solidFill>
            </a:endParaRPr>
          </a:p>
          <a:p>
            <a:endParaRPr lang="cs-CZ" dirty="0"/>
          </a:p>
        </p:txBody>
      </p:sp>
      <p:sp>
        <p:nvSpPr>
          <p:cNvPr id="4" name="Obláček 3"/>
          <p:cNvSpPr/>
          <p:nvPr/>
        </p:nvSpPr>
        <p:spPr>
          <a:xfrm flipH="1">
            <a:off x="971600" y="2226816"/>
            <a:ext cx="2232249" cy="1440160"/>
          </a:xfrm>
          <a:prstGeom prst="cloudCallout">
            <a:avLst>
              <a:gd name="adj1" fmla="val 2312552"/>
              <a:gd name="adj2" fmla="val 40882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Mrak 4"/>
          <p:cNvSpPr/>
          <p:nvPr/>
        </p:nvSpPr>
        <p:spPr>
          <a:xfrm>
            <a:off x="3779912" y="3666976"/>
            <a:ext cx="2232248" cy="1346200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Mrak 5"/>
          <p:cNvSpPr/>
          <p:nvPr/>
        </p:nvSpPr>
        <p:spPr>
          <a:xfrm>
            <a:off x="6804248" y="2708920"/>
            <a:ext cx="2016224" cy="1800200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Mrak 6"/>
          <p:cNvSpPr/>
          <p:nvPr/>
        </p:nvSpPr>
        <p:spPr>
          <a:xfrm>
            <a:off x="2483768" y="5445224"/>
            <a:ext cx="2088232" cy="1080120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rak 7"/>
          <p:cNvSpPr/>
          <p:nvPr/>
        </p:nvSpPr>
        <p:spPr>
          <a:xfrm>
            <a:off x="4139952" y="2035696"/>
            <a:ext cx="2088232" cy="1249288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Mrak 8"/>
          <p:cNvSpPr/>
          <p:nvPr/>
        </p:nvSpPr>
        <p:spPr>
          <a:xfrm>
            <a:off x="683568" y="4365104"/>
            <a:ext cx="1980220" cy="1562472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rak 9"/>
          <p:cNvSpPr/>
          <p:nvPr/>
        </p:nvSpPr>
        <p:spPr>
          <a:xfrm>
            <a:off x="5991312" y="4722609"/>
            <a:ext cx="2066528" cy="1706488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403648" y="2564904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ÁEKMN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572000" y="2348880"/>
            <a:ext cx="12306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EKŘ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092280" y="3284984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E</a:t>
            </a:r>
            <a:r>
              <a:rPr lang="cs-CZ" sz="2800" dirty="0" smtClean="0"/>
              <a:t>ÍKSP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4869160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YBRA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876566" y="5665966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DAOV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172710" y="4012359"/>
            <a:ext cx="1446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RVAÁT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376504" y="5277398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TÁKP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7376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1412776"/>
            <a:ext cx="37851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444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118</Words>
  <Application>Microsoft Office PowerPoint</Application>
  <PresentationFormat>Předvádění na obrazovce (4:3)</PresentationFormat>
  <Paragraphs>39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ŽIVÁ A NEŽIVÁ PŘÍRODA</vt:lpstr>
      <vt:lpstr>Označ živé přírodniny zeleně a neživé modře</vt:lpstr>
      <vt:lpstr>Z písmen slož slova a ta pak roztřiď na přírodniny živé (vybarvi zeleně) a neživé (vybarvi modře)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21</cp:revision>
  <dcterms:created xsi:type="dcterms:W3CDTF">2011-06-20T10:40:08Z</dcterms:created>
  <dcterms:modified xsi:type="dcterms:W3CDTF">2013-06-19T09:47:47Z</dcterms:modified>
</cp:coreProperties>
</file>