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0" r:id="rId6"/>
    <p:sldId id="263" r:id="rId7"/>
    <p:sldId id="264" r:id="rId8"/>
    <p:sldId id="265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CCCC"/>
    <a:srgbClr val="07A9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VY_32_INOVACE_02_ČAS3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Ivana </a:t>
          </a:r>
          <a:r>
            <a:rPr lang="cs-CZ" sz="2000" dirty="0" err="1" smtClean="0"/>
            <a:t>Banasinská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Světové </a:t>
          </a:r>
          <a:r>
            <a:rPr lang="cs-CZ" sz="2000" dirty="0" smtClean="0"/>
            <a:t>strany - </a:t>
          </a:r>
          <a:r>
            <a:rPr lang="cs-CZ" sz="2000" dirty="0" smtClean="0"/>
            <a:t>procvičování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Ivana </a:t>
          </a:r>
          <a:r>
            <a:rPr lang="cs-CZ" sz="2000" kern="1200" dirty="0" err="1" smtClean="0"/>
            <a:t>Banasinská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VY_32_INOVACE_02_ČAS3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Světové </a:t>
          </a:r>
          <a:r>
            <a:rPr lang="cs-CZ" sz="2000" kern="1200" dirty="0" smtClean="0"/>
            <a:t>strany - </a:t>
          </a:r>
          <a:r>
            <a:rPr lang="cs-CZ" sz="2000" kern="1200" dirty="0" smtClean="0"/>
            <a:t>procvičování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wmf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44257846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8"/>
            <a:ext cx="740664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0556875" y="3292443"/>
            <a:ext cx="2286000" cy="67633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24328" y="626867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pro žáky 3.ročníku</a:t>
            </a:r>
          </a:p>
          <a:p>
            <a:r>
              <a:rPr lang="cs-CZ" dirty="0" smtClean="0"/>
              <a:t>Vhodná pro využití na interaktivní tabuli</a:t>
            </a:r>
          </a:p>
          <a:p>
            <a:r>
              <a:rPr lang="cs-CZ" dirty="0" smtClean="0"/>
              <a:t>Procvičování učiva, možno použít </a:t>
            </a:r>
            <a:r>
              <a:rPr lang="cs-CZ" dirty="0"/>
              <a:t>j</a:t>
            </a:r>
            <a:r>
              <a:rPr lang="cs-CZ" dirty="0" smtClean="0"/>
              <a:t>ako pracovní listy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28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3600" b="1" u="sng" dirty="0" smtClean="0"/>
              <a:t>Slož z písmen jednotlivé světové strany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i="1" dirty="0" smtClean="0"/>
              <a:t>SRVEE   - 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/>
              <a:t>CHÝDOV   -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/>
              <a:t>HJI   -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/>
              <a:t>APDZÁ  -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/>
              <a:t>VODÝCHOJIH  -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/>
              <a:t>RESEVODÝCHOV  -  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/>
              <a:t>ZÁDOPAIJH  -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/>
              <a:t>DOSEZÁVERPA </a:t>
            </a:r>
            <a:r>
              <a:rPr lang="cs-CZ" dirty="0" smtClean="0"/>
              <a:t> -</a:t>
            </a:r>
            <a:endParaRPr lang="cs-CZ" dirty="0"/>
          </a:p>
        </p:txBody>
      </p:sp>
      <p:pic>
        <p:nvPicPr>
          <p:cNvPr id="6146" name="Picture 2" descr="C:\Users\Ivana\AppData\Local\Microsoft\Windows\Temporary Internet Files\Content.IE5\FXPJA4P3\MC9002507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59" y="980728"/>
            <a:ext cx="1180223" cy="936104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29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</a:rPr>
              <a:t>Určujeme světové strany</a:t>
            </a:r>
            <a:endParaRPr lang="cs-CZ" b="1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světové strany – přiřaď správně a pojmenuj</a:t>
            </a:r>
          </a:p>
          <a:p>
            <a:endParaRPr lang="cs-CZ" sz="3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FFCC99"/>
          </a:solidFill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  </a:t>
            </a:r>
            <a:endParaRPr lang="cs-CZ" sz="3600" i="1" dirty="0" smtClean="0"/>
          </a:p>
          <a:p>
            <a:pPr marL="82296" indent="0">
              <a:buNone/>
            </a:pPr>
            <a:endParaRPr lang="cs-CZ" sz="3600" i="1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J</a:t>
            </a:r>
          </a:p>
          <a:p>
            <a:endParaRPr lang="cs-CZ" sz="3600" i="1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V</a:t>
            </a:r>
          </a:p>
          <a:p>
            <a:endParaRPr lang="cs-CZ" sz="3600" i="1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Z</a:t>
            </a:r>
            <a:endParaRPr lang="cs-CZ" sz="3600" i="1" dirty="0"/>
          </a:p>
        </p:txBody>
      </p:sp>
      <p:pic>
        <p:nvPicPr>
          <p:cNvPr id="1027" name="Picture 3" descr="C:\Users\Ivana\AppData\Local\Microsoft\Windows\Temporary Internet Files\Content.IE5\GK8UC9BS\MC9001987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916619" y="476671"/>
            <a:ext cx="903853" cy="71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093" y="3140968"/>
            <a:ext cx="2820713" cy="2663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252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C000"/>
                </a:solidFill>
              </a:rPr>
              <a:t>Určujeme světové strany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</a:rPr>
              <a:t>Vedlejší světové strany- pojmenuj a přiřaď</a:t>
            </a:r>
            <a:endParaRPr lang="cs-CZ" sz="2400" b="1" u="sng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tx2">
              <a:lumMod val="10000"/>
              <a:lumOff val="9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SV – </a:t>
            </a:r>
          </a:p>
          <a:p>
            <a:pPr>
              <a:buFont typeface="Wingdings" pitchFamily="2" charset="2"/>
              <a:buChar char="v"/>
            </a:pPr>
            <a:endParaRPr lang="cs-CZ" sz="3200" i="1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SZ </a:t>
            </a:r>
            <a:r>
              <a:rPr lang="cs-CZ" sz="3200" i="1" dirty="0" smtClean="0">
                <a:solidFill>
                  <a:srgbClr val="00B050"/>
                </a:solidFill>
              </a:rPr>
              <a:t>– </a:t>
            </a:r>
          </a:p>
          <a:p>
            <a:pPr>
              <a:buFont typeface="Wingdings" pitchFamily="2" charset="2"/>
              <a:buChar char="v"/>
            </a:pPr>
            <a:endParaRPr lang="cs-CZ" sz="3200" i="1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JV – </a:t>
            </a:r>
          </a:p>
          <a:p>
            <a:pPr>
              <a:buFont typeface="Wingdings" pitchFamily="2" charset="2"/>
              <a:buChar char="v"/>
            </a:pPr>
            <a:endParaRPr lang="cs-CZ" sz="3200" i="1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JZ – 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Ivana\AppData\Local\Microsoft\Windows\Temporary Internet Files\Content.IE5\IGZ391E2\MP9004028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17" y="1196752"/>
            <a:ext cx="110593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785" y="2889951"/>
            <a:ext cx="3206145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554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C99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sz="3900" b="1" u="sng" dirty="0">
                <a:solidFill>
                  <a:srgbClr val="242852">
                    <a:satMod val="130000"/>
                  </a:srgbClr>
                </a:solidFill>
              </a:rPr>
              <a:t>Doplň celou směrovou růžici- použij zkratky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</a:t>
            </a:r>
          </a:p>
          <a:p>
            <a:r>
              <a:rPr lang="cs-CZ" sz="3200" dirty="0" smtClean="0"/>
              <a:t>J</a:t>
            </a:r>
          </a:p>
          <a:p>
            <a:r>
              <a:rPr lang="cs-CZ" sz="3200" dirty="0" smtClean="0"/>
              <a:t>V</a:t>
            </a:r>
          </a:p>
          <a:p>
            <a:r>
              <a:rPr lang="cs-CZ" sz="3200" dirty="0" smtClean="0"/>
              <a:t>Z</a:t>
            </a:r>
          </a:p>
          <a:p>
            <a:r>
              <a:rPr lang="cs-CZ" sz="3200" dirty="0" smtClean="0"/>
              <a:t>SV</a:t>
            </a:r>
          </a:p>
          <a:p>
            <a:r>
              <a:rPr lang="cs-CZ" sz="3200" dirty="0" smtClean="0"/>
              <a:t>SZ</a:t>
            </a:r>
          </a:p>
          <a:p>
            <a:r>
              <a:rPr lang="cs-CZ" sz="3200" dirty="0" smtClean="0"/>
              <a:t>JV</a:t>
            </a:r>
          </a:p>
          <a:p>
            <a:r>
              <a:rPr lang="cs-CZ" sz="3200" dirty="0" smtClean="0"/>
              <a:t>JZ</a:t>
            </a:r>
            <a:endParaRPr lang="cs-CZ" sz="32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88840"/>
            <a:ext cx="4218434" cy="417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45674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Urči, kterým směrem se nachází..</a:t>
            </a:r>
            <a:endParaRPr lang="cs-CZ" dirty="0"/>
          </a:p>
        </p:txBody>
      </p:sp>
      <p:pic>
        <p:nvPicPr>
          <p:cNvPr id="1026" name="Picture 2" descr="C:\Program Files (x86)\Microsoft Office\MEDIA\CAGCAT10\j0185604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117" y="4787705"/>
            <a:ext cx="922630" cy="92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ana\AppData\Local\Microsoft\Windows\Temporary Internet Files\Content.IE5\FXPJA4P3\MC9000272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4653136"/>
            <a:ext cx="1348172" cy="152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ana\AppData\Local\Microsoft\Windows\Temporary Internet Files\Content.IE5\GK8UC9BS\MC90044040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56" y="980728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vana\AppData\Local\Microsoft\Windows\Temporary Internet Files\Content.IE5\NDCT9SP2\MC90044180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048" y="1810544"/>
            <a:ext cx="1803648" cy="180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vana\AppData\Local\Microsoft\Windows\Temporary Internet Files\Content.IE5\GK8UC9BS\MC900440406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767" y="1702291"/>
            <a:ext cx="1559632" cy="15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vana\AppData\Local\Microsoft\Windows\Temporary Internet Files\Content.IE5\IGZ391E2\MC90033543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885" y="3063668"/>
            <a:ext cx="1815084" cy="14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Ivana\AppData\Local\Microsoft\Windows\Temporary Internet Files\Content.IE5\FXPJA4P3\MC90035131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444" y="3036110"/>
            <a:ext cx="1457608" cy="179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624" y="2482107"/>
            <a:ext cx="2654560" cy="262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C:\Users\Ivana\AppData\Local\Microsoft\Windows\Temporary Internet Files\Content.IE5\GK8UC9BS\MC90033160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386" y="5301208"/>
            <a:ext cx="1507375" cy="9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46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sz="3600" i="1" u="sng" dirty="0" err="1" smtClean="0">
                <a:solidFill>
                  <a:srgbClr val="FF0000"/>
                </a:solidFill>
              </a:rPr>
              <a:t>Urči,na</a:t>
            </a:r>
            <a:r>
              <a:rPr lang="cs-CZ" sz="3600" i="1" u="sng" dirty="0" smtClean="0">
                <a:solidFill>
                  <a:srgbClr val="FF0000"/>
                </a:solidFill>
              </a:rPr>
              <a:t> které světové straně se nachází:</a:t>
            </a:r>
            <a:endParaRPr lang="cs-CZ" sz="3600" i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SLUNCE</a:t>
            </a:r>
          </a:p>
          <a:p>
            <a:r>
              <a:rPr lang="cs-CZ" dirty="0" smtClean="0"/>
              <a:t>LES</a:t>
            </a:r>
          </a:p>
          <a:p>
            <a:r>
              <a:rPr lang="cs-CZ" dirty="0" smtClean="0"/>
              <a:t>DUHA</a:t>
            </a:r>
          </a:p>
          <a:p>
            <a:r>
              <a:rPr lang="cs-CZ" dirty="0" smtClean="0"/>
              <a:t>TULIPÁNY</a:t>
            </a:r>
          </a:p>
          <a:p>
            <a:r>
              <a:rPr lang="cs-CZ" dirty="0" smtClean="0"/>
              <a:t>JEZÍRKO</a:t>
            </a:r>
          </a:p>
          <a:p>
            <a:r>
              <a:rPr lang="cs-CZ" dirty="0" smtClean="0"/>
              <a:t>STROM</a:t>
            </a:r>
          </a:p>
          <a:p>
            <a:r>
              <a:rPr lang="cs-CZ" dirty="0" smtClean="0"/>
              <a:t>DŮM</a:t>
            </a:r>
          </a:p>
          <a:p>
            <a:r>
              <a:rPr lang="cs-CZ" dirty="0" smtClean="0"/>
              <a:t>OBLAKY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3563888" y="1725216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3563888" y="2225785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563888" y="2726354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3563888" y="3226923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3563888" y="3727492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3563888" y="4228061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3563888" y="4728630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3563888" y="5229200"/>
            <a:ext cx="864096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833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549025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</TotalTime>
  <Words>139</Words>
  <Application>Microsoft Office PowerPoint</Application>
  <PresentationFormat>Předvádění na obrazovce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Prezentace aplikace PowerPoint</vt:lpstr>
      <vt:lpstr>Anotace</vt:lpstr>
      <vt:lpstr>Slož z písmen jednotlivé světové strany</vt:lpstr>
      <vt:lpstr>Určujeme světové strany</vt:lpstr>
      <vt:lpstr>Určujeme světové strany</vt:lpstr>
      <vt:lpstr>Doplň celou směrovou růžici- použij zkratky</vt:lpstr>
      <vt:lpstr>Urči, kterým směrem se nachází..</vt:lpstr>
      <vt:lpstr>Urči,na které světové straně se nachází: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ucitel</cp:lastModifiedBy>
  <cp:revision>26</cp:revision>
  <dcterms:created xsi:type="dcterms:W3CDTF">2013-02-08T19:07:11Z</dcterms:created>
  <dcterms:modified xsi:type="dcterms:W3CDTF">2013-06-19T09:37:17Z</dcterms:modified>
</cp:coreProperties>
</file>