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06E0995-5F27-4E4C-A7C9-F1541E929ABE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3632CF7-62A7-435B-BEF9-BDE5A250BA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3009" y="266684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Nadpis 1"/>
          <p:cNvSpPr txBox="1">
            <a:spLocks/>
          </p:cNvSpPr>
          <p:nvPr/>
        </p:nvSpPr>
        <p:spPr bwMode="auto">
          <a:xfrm>
            <a:off x="285720" y="2071678"/>
            <a:ext cx="850112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  <a:normAutofit fontScale="97500"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Název školy: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Základní škola a Mateřská škola Prysk, okres Česká Lípa, příspěvková organizace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Autor: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Jitka </a:t>
            </a:r>
            <a:r>
              <a:rPr kumimoji="0" lang="cs-CZ" sz="21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Nacházelová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cs-CZ" sz="21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DiS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Název materiálu: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VY_32_INOVACE_08 _INFORMATIKA_PRACOVNÍ</a:t>
            </a:r>
            <a:r>
              <a:rPr kumimoji="0" lang="cs-CZ" sz="21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PROSTŘEDÍ PC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Číslo projektu</a:t>
            </a:r>
            <a:r>
              <a:rPr kumimoji="0" lang="cs-CZ" sz="24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1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CZ.1.07/1.4.00/21.1705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cs-CZ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 bwMode="auto">
          <a:xfrm>
            <a:off x="214282" y="5429264"/>
            <a:ext cx="8501122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419100" marR="0" lvl="0" indent="-3825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Prezentace je určena žákům 5. ročníku, slouží k seznámení</a:t>
            </a:r>
          </a:p>
          <a:p>
            <a:pPr marL="419100" marR="0" lvl="0" indent="-3825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s probíraným</a:t>
            </a:r>
            <a:r>
              <a:rPr kumimoji="0" lang="cs-CZ" sz="2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učivem a zapojení žáků do výuky</a:t>
            </a:r>
            <a:endParaRPr kumimoji="0" lang="cs-CZ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Pracovní prostředí počítače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482856"/>
            <a:ext cx="8686800" cy="3946540"/>
          </a:xfrm>
        </p:spPr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dirty="0" smtClean="0"/>
              <a:t>pracovní </a:t>
            </a:r>
            <a:r>
              <a:rPr lang="cs-CZ" dirty="0" smtClean="0"/>
              <a:t>plocha</a:t>
            </a:r>
            <a:endParaRPr lang="cs-CZ" dirty="0" smtClean="0"/>
          </a:p>
          <a:p>
            <a:pPr>
              <a:buClr>
                <a:schemeClr val="tx1"/>
              </a:buClr>
            </a:pPr>
            <a:endParaRPr lang="cs-CZ" dirty="0" smtClean="0"/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dirty="0" smtClean="0"/>
              <a:t>hlavní </a:t>
            </a:r>
            <a:r>
              <a:rPr lang="cs-CZ" dirty="0" smtClean="0"/>
              <a:t>panel</a:t>
            </a:r>
            <a:endParaRPr lang="cs-CZ" dirty="0" smtClean="0"/>
          </a:p>
          <a:p>
            <a:pPr>
              <a:buClr>
                <a:schemeClr val="tx1"/>
              </a:buClr>
            </a:pPr>
            <a:endParaRPr lang="cs-CZ" dirty="0" smtClean="0"/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dirty="0" smtClean="0"/>
              <a:t>nabídka </a:t>
            </a:r>
            <a:r>
              <a:rPr lang="cs-CZ" dirty="0" smtClean="0"/>
              <a:t>Start</a:t>
            </a:r>
            <a:endParaRPr lang="cs-CZ" dirty="0" smtClean="0"/>
          </a:p>
          <a:p>
            <a:pPr>
              <a:buClr>
                <a:schemeClr val="tx1"/>
              </a:buClr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cs-CZ" dirty="0" smtClean="0"/>
              <a:t>Pracovní plocha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1129" y="928670"/>
            <a:ext cx="9021465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3714744" y="5143512"/>
            <a:ext cx="1726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Hlavní panel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80614" y="1785926"/>
            <a:ext cx="8482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Ikony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8091" y="6182045"/>
            <a:ext cx="782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Start</a:t>
            </a:r>
            <a:endParaRPr lang="cs-CZ" sz="2400" dirty="0"/>
          </a:p>
        </p:txBody>
      </p:sp>
      <p:cxnSp>
        <p:nvCxnSpPr>
          <p:cNvPr id="11" name="Přímá spojovací šipka 10"/>
          <p:cNvCxnSpPr>
            <a:stCxn id="8" idx="1"/>
          </p:cNvCxnSpPr>
          <p:nvPr/>
        </p:nvCxnSpPr>
        <p:spPr>
          <a:xfrm rot="10800000" flipV="1">
            <a:off x="928662" y="2016758"/>
            <a:ext cx="651952" cy="84073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16200000" flipV="1">
            <a:off x="-35750" y="6322239"/>
            <a:ext cx="500066" cy="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5400000">
            <a:off x="3464711" y="5464983"/>
            <a:ext cx="50006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t="91313"/>
          <a:stretch>
            <a:fillRect/>
          </a:stretch>
        </p:blipFill>
        <p:spPr bwMode="auto">
          <a:xfrm>
            <a:off x="71438" y="3786190"/>
            <a:ext cx="8929718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panel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4282" y="3214686"/>
            <a:ext cx="6864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Start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57224" y="4572008"/>
            <a:ext cx="20040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Panel </a:t>
            </a:r>
          </a:p>
          <a:p>
            <a:r>
              <a:rPr lang="cs-CZ" sz="2000" dirty="0" smtClean="0"/>
              <a:t>Snadné spuštění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214942" y="4429132"/>
            <a:ext cx="20783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CS – výchozí jazyk </a:t>
            </a:r>
          </a:p>
          <a:p>
            <a:r>
              <a:rPr lang="cs-CZ" sz="2000" dirty="0" smtClean="0"/>
              <a:t>klávesnice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05320" y="2500306"/>
            <a:ext cx="32959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I</a:t>
            </a:r>
            <a:r>
              <a:rPr lang="cs-CZ" sz="2000" dirty="0" smtClean="0"/>
              <a:t>kony </a:t>
            </a:r>
            <a:r>
              <a:rPr lang="cs-CZ" sz="2000" dirty="0" smtClean="0"/>
              <a:t>pomocných programů,</a:t>
            </a:r>
          </a:p>
          <a:p>
            <a:r>
              <a:rPr lang="cs-CZ" sz="2000" dirty="0" smtClean="0"/>
              <a:t>které jsou spuštěny a běží </a:t>
            </a:r>
          </a:p>
          <a:p>
            <a:r>
              <a:rPr lang="cs-CZ" sz="2000" dirty="0" smtClean="0"/>
              <a:t>na pozadí systému </a:t>
            </a:r>
            <a:r>
              <a:rPr lang="cs-CZ" sz="2000" dirty="0" smtClean="0"/>
              <a:t>Windows.</a:t>
            </a:r>
            <a:endParaRPr lang="cs-CZ" sz="2000" dirty="0" smtClean="0"/>
          </a:p>
          <a:p>
            <a:endParaRPr lang="cs-CZ" sz="2000" dirty="0"/>
          </a:p>
        </p:txBody>
      </p:sp>
      <p:cxnSp>
        <p:nvCxnSpPr>
          <p:cNvPr id="15" name="Přímá spojovací šipka 14"/>
          <p:cNvCxnSpPr/>
          <p:nvPr/>
        </p:nvCxnSpPr>
        <p:spPr>
          <a:xfrm rot="5400000">
            <a:off x="142844" y="3714752"/>
            <a:ext cx="428628" cy="14287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stCxn id="10" idx="1"/>
          </p:cNvCxnSpPr>
          <p:nvPr/>
        </p:nvCxnSpPr>
        <p:spPr>
          <a:xfrm rot="10800000" flipH="1">
            <a:off x="857224" y="4357695"/>
            <a:ext cx="214314" cy="56825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rot="16200000" flipH="1">
            <a:off x="7679553" y="3607595"/>
            <a:ext cx="500066" cy="2857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rot="5400000" flipH="1" flipV="1">
            <a:off x="7108049" y="4393413"/>
            <a:ext cx="571504" cy="3571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 panel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t="91313"/>
          <a:stretch>
            <a:fillRect/>
          </a:stretch>
        </p:blipFill>
        <p:spPr bwMode="auto">
          <a:xfrm>
            <a:off x="71438" y="3786190"/>
            <a:ext cx="8929718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142844" y="4572008"/>
            <a:ext cx="6864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Start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06" y="2857496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Průzkumník Windows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57290" y="4786322"/>
            <a:ext cx="10533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Internet</a:t>
            </a:r>
          </a:p>
          <a:p>
            <a:r>
              <a:rPr lang="cs-CZ" sz="2000" dirty="0" smtClean="0"/>
              <a:t>Explorer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57356" y="2714620"/>
            <a:ext cx="115602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Windows</a:t>
            </a:r>
          </a:p>
          <a:p>
            <a:r>
              <a:rPr lang="cs-CZ" sz="2000" dirty="0" smtClean="0"/>
              <a:t>Media</a:t>
            </a:r>
          </a:p>
          <a:p>
            <a:r>
              <a:rPr lang="cs-CZ" sz="2000" dirty="0" err="1" smtClean="0"/>
              <a:t>Player</a:t>
            </a:r>
            <a:endParaRPr lang="cs-CZ" sz="2000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3214678" y="2928934"/>
            <a:ext cx="21847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spuštěné programy</a:t>
            </a:r>
          </a:p>
          <a:p>
            <a:r>
              <a:rPr lang="cs-CZ" sz="2000" dirty="0" smtClean="0"/>
              <a:t>např. PowerPoint….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86446" y="4864254"/>
            <a:ext cx="32119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programy běžící ve Windows</a:t>
            </a:r>
          </a:p>
          <a:p>
            <a:r>
              <a:rPr lang="cs-CZ" sz="2000" dirty="0" err="1" smtClean="0"/>
              <a:t>např</a:t>
            </a:r>
            <a:r>
              <a:rPr lang="cs-CZ" sz="2000" dirty="0" smtClean="0"/>
              <a:t>: antivirový program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263357" y="2743138"/>
            <a:ext cx="18806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čas a datum PC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717409" y="3143248"/>
            <a:ext cx="1926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jazyk klávesnice</a:t>
            </a:r>
          </a:p>
        </p:txBody>
      </p:sp>
      <p:cxnSp>
        <p:nvCxnSpPr>
          <p:cNvPr id="16" name="Přímá spojovací šipka 15"/>
          <p:cNvCxnSpPr/>
          <p:nvPr/>
        </p:nvCxnSpPr>
        <p:spPr>
          <a:xfrm rot="5400000">
            <a:off x="392877" y="3679033"/>
            <a:ext cx="500066" cy="15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5400000">
            <a:off x="1393009" y="3321843"/>
            <a:ext cx="714380" cy="5000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rot="10800000" flipV="1">
            <a:off x="2285984" y="3429000"/>
            <a:ext cx="1000132" cy="64294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6858016" y="3500438"/>
            <a:ext cx="642942" cy="5000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rot="5400000">
            <a:off x="8321701" y="3535363"/>
            <a:ext cx="785818" cy="15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rot="5400000" flipH="1" flipV="1">
            <a:off x="-34957" y="4535495"/>
            <a:ext cx="500066" cy="15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rot="16200000" flipV="1">
            <a:off x="888181" y="4469613"/>
            <a:ext cx="652466" cy="2857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 rot="16200000" flipV="1">
            <a:off x="7889105" y="4469613"/>
            <a:ext cx="581028" cy="3571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Nabídka  start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5640" r="65145"/>
          <a:stretch>
            <a:fillRect/>
          </a:stretch>
        </p:blipFill>
        <p:spPr bwMode="auto">
          <a:xfrm>
            <a:off x="1844048" y="1214422"/>
            <a:ext cx="4156712" cy="4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0" y="2056147"/>
            <a:ext cx="17859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naposledy</a:t>
            </a:r>
          </a:p>
          <a:p>
            <a:r>
              <a:rPr lang="cs-CZ" sz="2000" dirty="0" smtClean="0"/>
              <a:t>používané</a:t>
            </a:r>
          </a:p>
          <a:p>
            <a:r>
              <a:rPr lang="cs-CZ" sz="2000" dirty="0" smtClean="0"/>
              <a:t>programy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0" y="3929066"/>
            <a:ext cx="20002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nabídka všech </a:t>
            </a:r>
          </a:p>
          <a:p>
            <a:r>
              <a:rPr lang="cs-CZ" sz="2000" dirty="0" smtClean="0"/>
              <a:t>programů,</a:t>
            </a:r>
          </a:p>
          <a:p>
            <a:r>
              <a:rPr lang="cs-CZ" sz="2000" dirty="0" smtClean="0"/>
              <a:t>které máte v PC</a:t>
            </a:r>
          </a:p>
          <a:p>
            <a:r>
              <a:rPr lang="cs-CZ" sz="2000" dirty="0" smtClean="0"/>
              <a:t>nainstalované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072198" y="5672096"/>
            <a:ext cx="1785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vypnutí PC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143636" y="3786190"/>
            <a:ext cx="2714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ovládací panely slouží k nastavování PC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072198" y="4643446"/>
            <a:ext cx="29194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pokud si nevíte rady můžete využít nápovědu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143636" y="2143116"/>
            <a:ext cx="17859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obsahuje přehled  míst, kde můžou být uložena data</a:t>
            </a:r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214284" y="3071810"/>
            <a:ext cx="1500196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500036" y="5214950"/>
            <a:ext cx="1500196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 flipV="1">
            <a:off x="4857752" y="3143248"/>
            <a:ext cx="1285884" cy="64294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rot="10800000" flipV="1">
            <a:off x="5072066" y="3929066"/>
            <a:ext cx="1143008" cy="21431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rot="10800000">
            <a:off x="5286380" y="5072074"/>
            <a:ext cx="857256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7" idx="1"/>
          </p:cNvCxnSpPr>
          <p:nvPr/>
        </p:nvCxnSpPr>
        <p:spPr>
          <a:xfrm rot="10800000">
            <a:off x="5000628" y="5572141"/>
            <a:ext cx="1071570" cy="30001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Vyzkoušejte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1)   otevřete nabídku Start       Ovládací panely       Individuální nastavení</a:t>
            </a:r>
          </a:p>
          <a:p>
            <a:pPr>
              <a:buNone/>
            </a:pPr>
            <a:r>
              <a:rPr lang="cs-CZ" sz="2000" dirty="0" smtClean="0"/>
              <a:t>      a změňte pracovní plochu PC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 marL="457200" indent="-457200">
              <a:buNone/>
            </a:pPr>
            <a:r>
              <a:rPr lang="cs-CZ" sz="2000" dirty="0" smtClean="0"/>
              <a:t>2)   otevřete nabídku Start       Nápověda a podpora a zadejte do vyhledavače Hlavní panel</a:t>
            </a:r>
          </a:p>
          <a:p>
            <a:pPr marL="457200" indent="-457200">
              <a:buNone/>
            </a:pPr>
            <a:endParaRPr lang="cs-CZ" sz="2000" dirty="0" smtClean="0"/>
          </a:p>
          <a:p>
            <a:pPr marL="457200" indent="-457200">
              <a:buNone/>
            </a:pPr>
            <a:endParaRPr lang="cs-CZ" sz="2000" dirty="0" smtClean="0"/>
          </a:p>
          <a:p>
            <a:pPr marL="457200" indent="-457200">
              <a:buNone/>
            </a:pPr>
            <a:r>
              <a:rPr lang="cs-CZ" sz="2000" dirty="0" smtClean="0"/>
              <a:t>3)   změňte českou klávesnici na anglickou</a:t>
            </a:r>
          </a:p>
          <a:p>
            <a:pPr marL="457200" indent="-457200">
              <a:buNone/>
            </a:pPr>
            <a:endParaRPr lang="cs-CZ" sz="2000" dirty="0" smtClean="0"/>
          </a:p>
          <a:p>
            <a:pPr marL="457200" indent="-457200">
              <a:buNone/>
            </a:pPr>
            <a:endParaRPr lang="cs-CZ" sz="2000" dirty="0" smtClean="0"/>
          </a:p>
          <a:p>
            <a:pPr marL="457200" indent="-457200">
              <a:buAutoNum type="arabicParenR" startAt="2"/>
            </a:pPr>
            <a:endParaRPr lang="cs-CZ" sz="2000" dirty="0" smtClean="0"/>
          </a:p>
          <a:p>
            <a:pPr marL="457200" indent="-457200">
              <a:buNone/>
            </a:pPr>
            <a:endParaRPr lang="cs-CZ" sz="2000" dirty="0" smtClean="0"/>
          </a:p>
          <a:p>
            <a:pPr marL="457200" indent="-457200">
              <a:buAutoNum type="arabicParenR" startAt="2"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3214678" y="2500306"/>
            <a:ext cx="35719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5366938" y="2500306"/>
            <a:ext cx="35719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3214678" y="3929066"/>
            <a:ext cx="35719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Jitka\AppData\Local\Microsoft\Windows\Temporary Internet Files\Content.IE5\9IHK82HF\MC90044045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4714884"/>
            <a:ext cx="1176477" cy="1572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428736"/>
            <a:ext cx="86868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dirty="0" smtClean="0">
                <a:cs typeface="Times New Roman" pitchFamily="18" charset="0"/>
              </a:rPr>
              <a:t>obrázky – Jitka </a:t>
            </a:r>
            <a:r>
              <a:rPr lang="cs-CZ" sz="2000" dirty="0" err="1" smtClean="0">
                <a:cs typeface="Times New Roman" pitchFamily="18" charset="0"/>
              </a:rPr>
              <a:t>Nacházelová</a:t>
            </a:r>
            <a:r>
              <a:rPr lang="cs-CZ" sz="2000" dirty="0" smtClean="0">
                <a:cs typeface="Times New Roman" pitchFamily="18" charset="0"/>
              </a:rPr>
              <a:t>, </a:t>
            </a:r>
            <a:r>
              <a:rPr lang="cs-CZ" sz="2000" dirty="0" err="1" smtClean="0">
                <a:cs typeface="Times New Roman" pitchFamily="18" charset="0"/>
              </a:rPr>
              <a:t>DiS</a:t>
            </a:r>
            <a:r>
              <a:rPr lang="cs-CZ" sz="20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  <a:r>
              <a:rPr lang="cs-CZ" sz="2000" dirty="0" smtClean="0">
                <a:solidFill>
                  <a:schemeClr val="tx1"/>
                </a:solidFill>
              </a:rPr>
              <a:t> , </a:t>
            </a:r>
            <a:r>
              <a:rPr lang="en-US" sz="2000" dirty="0" smtClean="0">
                <a:solidFill>
                  <a:schemeClr val="tx1"/>
                </a:solidFill>
              </a:rPr>
              <a:t>[</a:t>
            </a:r>
            <a:r>
              <a:rPr lang="cs-CZ" sz="2000" dirty="0" smtClean="0">
                <a:solidFill>
                  <a:schemeClr val="tx1"/>
                </a:solidFill>
              </a:rPr>
              <a:t>cit. dne 1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r>
              <a:rPr lang="cs-CZ" sz="2000" dirty="0" smtClean="0">
                <a:solidFill>
                  <a:schemeClr val="tx1"/>
                </a:solidFill>
              </a:rPr>
              <a:t>11.2011</a:t>
            </a:r>
            <a:r>
              <a:rPr lang="en-US" sz="2000" dirty="0" smtClean="0">
                <a:solidFill>
                  <a:schemeClr val="tx1"/>
                </a:solidFill>
              </a:rPr>
              <a:t>]</a:t>
            </a:r>
            <a:endParaRPr lang="cs-CZ" sz="20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000" dirty="0" err="1" smtClean="0">
                <a:cs typeface="Times New Roman" pitchFamily="18" charset="0"/>
              </a:rPr>
              <a:t>smajlík</a:t>
            </a:r>
            <a:r>
              <a:rPr lang="cs-CZ" sz="2000" dirty="0" smtClean="0">
                <a:cs typeface="Times New Roman" pitchFamily="18" charset="0"/>
              </a:rPr>
              <a:t> – galerie Microsoft Office</a:t>
            </a:r>
            <a:endParaRPr lang="cs-CZ" sz="20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275</TotalTime>
  <Words>206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Pracovní prostředí počítače</vt:lpstr>
      <vt:lpstr>Pracovní plocha</vt:lpstr>
      <vt:lpstr>Hlavní panel</vt:lpstr>
      <vt:lpstr>Hlavní  panel</vt:lpstr>
      <vt:lpstr>Nabídka  start</vt:lpstr>
      <vt:lpstr>Vyzkoušejte  </vt:lpstr>
      <vt:lpstr>Použité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Jitka</dc:creator>
  <cp:lastModifiedBy>Martin Králík</cp:lastModifiedBy>
  <cp:revision>15</cp:revision>
  <dcterms:created xsi:type="dcterms:W3CDTF">2011-11-01T21:41:38Z</dcterms:created>
  <dcterms:modified xsi:type="dcterms:W3CDTF">2012-03-17T18:44:13Z</dcterms:modified>
</cp:coreProperties>
</file>