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D1860-B7DA-4B87-A195-EABDDCDF1E7E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4B26E-4222-4E24-82EE-D65E5C76F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D1860-B7DA-4B87-A195-EABDDCDF1E7E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4B26E-4222-4E24-82EE-D65E5C76F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D1860-B7DA-4B87-A195-EABDDCDF1E7E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4B26E-4222-4E24-82EE-D65E5C76F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D1860-B7DA-4B87-A195-EABDDCDF1E7E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4B26E-4222-4E24-82EE-D65E5C76F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D1860-B7DA-4B87-A195-EABDDCDF1E7E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4B26E-4222-4E24-82EE-D65E5C76F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D1860-B7DA-4B87-A195-EABDDCDF1E7E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4B26E-4222-4E24-82EE-D65E5C76F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D1860-B7DA-4B87-A195-EABDDCDF1E7E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4B26E-4222-4E24-82EE-D65E5C76F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D1860-B7DA-4B87-A195-EABDDCDF1E7E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4B26E-4222-4E24-82EE-D65E5C76F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D1860-B7DA-4B87-A195-EABDDCDF1E7E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4B26E-4222-4E24-82EE-D65E5C76F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D1860-B7DA-4B87-A195-EABDDCDF1E7E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4B26E-4222-4E24-82EE-D65E5C76F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D1860-B7DA-4B87-A195-EABDDCDF1E7E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4B26E-4222-4E24-82EE-D65E5C76F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FD1860-B7DA-4B87-A195-EABDDCDF1E7E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D4B26E-4222-4E24-82EE-D65E5C76F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0"/>
            <a:ext cx="5143536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414" y="1251014"/>
          <a:ext cx="6786610" cy="5249826"/>
        </p:xfrm>
        <a:graphic>
          <a:graphicData uri="http://schemas.openxmlformats.org/drawingml/2006/table">
            <a:tbl>
              <a:tblPr/>
              <a:tblGrid>
                <a:gridCol w="2510446"/>
                <a:gridCol w="4276164"/>
              </a:tblGrid>
              <a:tr h="320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Třídění rostlin podle významu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741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Seznámení žáků s novým učivem, slouží ke zpestření výuky nové látky.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741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dovede rozdělit rostliny dle významu, pozná je na obrázcích, ví k čemu je člověk využívá.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741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Rostliny plané, kulturní, léčivé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3.10.2013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Přírodověda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06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142976" y="92867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357158" y="357166"/>
            <a:ext cx="8699818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4.Třídění rostlin podle jejich významu</a:t>
            </a:r>
            <a:r>
              <a:rPr kumimoji="0" lang="cs-CZ" sz="3600" b="1" i="1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:</a:t>
            </a:r>
            <a:endParaRPr kumimoji="0" lang="cs-CZ" sz="3600" b="1" i="1" u="sng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sz="20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1. Plané rostliny</a:t>
            </a: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– rostou ve volné přírodě, člověk o ně nepečuje.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0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Plevele</a:t>
            </a: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– jsou plané rostliny, které rostou na polích a zahradách.</a:t>
            </a: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Stíní pěstovaným rostlinám, ubírají jim vodu a živiny a snižují </a:t>
            </a: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tak úrodu - člověk je ničí (např. pýr plazivý).</a:t>
            </a: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3143248"/>
            <a:ext cx="4357718" cy="324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285720" y="500042"/>
            <a:ext cx="8572560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sng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2. Kulturní rostliny </a:t>
            </a: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– člověk je pěstuje proto, že mu přinášejí </a:t>
            </a: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</a:t>
            </a: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sng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a) obilniny</a:t>
            </a:r>
            <a:r>
              <a:rPr kumimoji="0" lang="cs-CZ" sz="2000" b="1" i="1" strike="noStrike" cap="none" normalizeH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( pšenice, ječmen,...)</a:t>
            </a:r>
            <a:endParaRPr kumimoji="0" lang="cs-CZ" sz="2000" b="1" i="1" u="sng" strike="noStrike" cap="none" normalizeH="0" baseline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sng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b) zelenina </a:t>
            </a: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– plodová (rajčata, okurky,... )</a:t>
            </a: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3" name="Obdélník 2"/>
          <p:cNvSpPr/>
          <p:nvPr/>
        </p:nvSpPr>
        <p:spPr>
          <a:xfrm>
            <a:off x="7643834" y="500042"/>
            <a:ext cx="120919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i="1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užitek </a:t>
            </a:r>
            <a:r>
              <a:rPr lang="cs-CZ" sz="2000" b="1" i="1" dirty="0">
                <a:solidFill>
                  <a:prstClr val="black">
                    <a:lumMod val="95000"/>
                    <a:lumOff val="5000"/>
                  </a:prst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: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672575">
            <a:off x="1336327" y="2607538"/>
            <a:ext cx="2627363" cy="2540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770929">
            <a:off x="5339854" y="3417036"/>
            <a:ext cx="2485844" cy="26883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214282" y="642918"/>
            <a:ext cx="476951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-  kořenová ( mrkev, petržel, ... )</a:t>
            </a: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916442">
            <a:off x="5107202" y="663134"/>
            <a:ext cx="2698066" cy="2797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3214686"/>
            <a:ext cx="438132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</a:t>
            </a: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-  listová (salát, špenát, ... )</a:t>
            </a: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62844">
            <a:off x="1851293" y="120836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777700">
            <a:off x="2256457" y="4256959"/>
            <a:ext cx="2669756" cy="2332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0" y="0"/>
            <a:ext cx="5262979" cy="62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b="1" i="1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b="1" i="1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1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b="1" i="1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1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b="1" i="1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1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b="1" i="1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b="1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000" b="1" i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  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000" b="1" i="1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</a:t>
            </a:r>
            <a:r>
              <a:rPr kumimoji="0" lang="cs-CZ" sz="2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c) luštěniny </a:t>
            </a: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 hrách, fazole )  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b="1" i="1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1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b="1" i="1" u="sng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1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b="1" i="1" u="sng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b="1" i="1" u="sng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1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                           </a:t>
            </a: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4000504"/>
            <a:ext cx="2286016" cy="2114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3857628"/>
            <a:ext cx="2214578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5000628" y="3357562"/>
            <a:ext cx="457203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i="1" u="sng" dirty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d) okopaniny </a:t>
            </a:r>
            <a:r>
              <a:rPr lang="cs-CZ" sz="2000" b="1" i="1" dirty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( </a:t>
            </a:r>
            <a:r>
              <a:rPr lang="cs-CZ" sz="2000" b="1" i="1" dirty="0" smtClean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brambory ) </a:t>
            </a:r>
            <a:endParaRPr lang="cs-CZ" dirty="0"/>
          </a:p>
        </p:txBody>
      </p:sp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-1285916" y="285728"/>
            <a:ext cx="543289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-  košťálová ( brokolice, květák )</a:t>
            </a: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714356"/>
            <a:ext cx="2786082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4929190" y="357166"/>
            <a:ext cx="35141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- cibulová ( cibule, česnek )</a:t>
            </a:r>
            <a:endParaRPr lang="cs-CZ" sz="2000" dirty="0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714356"/>
            <a:ext cx="2857520" cy="23278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285720" y="357166"/>
            <a:ext cx="6189515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e) ovocné stromy a keře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2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f) okrasné rostliny </a:t>
            </a: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– člověk je pěstuje pro krásu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b="1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000" b="1" i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</a:t>
            </a: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 tulipán, růže,...)</a:t>
            </a: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64" y="214290"/>
            <a:ext cx="1857388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9459" name="Rectangle 3"/>
          <p:cNvSpPr>
            <a:spLocks noChangeArrowheads="1"/>
          </p:cNvSpPr>
          <p:nvPr/>
        </p:nvSpPr>
        <p:spPr bwMode="auto">
          <a:xfrm>
            <a:off x="214282" y="2285992"/>
            <a:ext cx="8715436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3. Léčivé rostliny</a:t>
            </a: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mají léčivé účinky. Většinou to jsou plané rostliny.</a:t>
            </a: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Připravují se z nich čaje, slouží k výrobě léků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000" b="1" i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</a:t>
            </a:r>
            <a:r>
              <a:rPr kumimoji="0" lang="cs-CZ" sz="2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(např. divizna velkokvětá).</a:t>
            </a:r>
            <a:endParaRPr kumimoji="0" lang="cs-CZ" sz="20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143248"/>
            <a:ext cx="1857388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857628"/>
            <a:ext cx="2286016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00034" y="500042"/>
            <a:ext cx="67151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http://cs.wikipedia.org/wiki/Soubor:Kweek_Elytrigia_repens.jpg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71472" y="1000108"/>
            <a:ext cx="75724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http://officeimg.vo.msecnd.net/en-us/images/MB900387900.jpg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42910" y="1571612"/>
            <a:ext cx="6286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http://officeimg.vo.msecnd.net/en-us/images/MB900382813.jpg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14348" y="2071678"/>
            <a:ext cx="64294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http://officeimg.vo.msecnd.net/en-us/images/MB900387863.jpg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14348" y="2500306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http://officeimg.vo.msecnd.net/en-us/images/MB900387905.jpg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14348" y="3071810"/>
            <a:ext cx="63579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http://officeimg.vo.msecnd.net/en-us/images/MB900382801.jpg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85786" y="3571876"/>
            <a:ext cx="65008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http://officeimg.vo.msecnd.net/en-us/images/MB900387875.jpg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85786" y="4000504"/>
            <a:ext cx="678661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http://officeimg.vo.msecnd.net/en-us/images/MB900387867.jpg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14348" y="4572008"/>
            <a:ext cx="678661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http://officeimg.vo.msecnd.net/en-us/images/MB900430738.jpg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857224" y="5143512"/>
            <a:ext cx="65722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http://officeimg.vo.msecnd.net/en-us/images/MB900177942.jpg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857224" y="5643578"/>
            <a:ext cx="63579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http://officeimg.vo.msecnd.net/en-us/images/MB900390492.jpg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857224" y="6072206"/>
            <a:ext cx="69294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http://cs.wikipedia.org/wiki/Soubor:Verbascum_densiflorum_S2.jpg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1472" y="0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85786" y="6488668"/>
            <a:ext cx="721522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http://cs.wikipedia.org/wiki/Soubor:Chamomile@original_size.jpg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339</Words>
  <Application>Microsoft Office PowerPoint</Application>
  <PresentationFormat>Předvádění na obrazovce (4:3)</PresentationFormat>
  <Paragraphs>88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Zdena Šmerdová</cp:lastModifiedBy>
  <cp:revision>7</cp:revision>
  <dcterms:created xsi:type="dcterms:W3CDTF">2013-10-02T12:35:39Z</dcterms:created>
  <dcterms:modified xsi:type="dcterms:W3CDTF">2013-10-03T15:22:07Z</dcterms:modified>
</cp:coreProperties>
</file>