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63" r:id="rId3"/>
    <p:sldId id="257" r:id="rId4"/>
    <p:sldId id="259" r:id="rId5"/>
    <p:sldId id="260" r:id="rId6"/>
    <p:sldId id="261" r:id="rId7"/>
    <p:sldId id="258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F97641B-6B49-4D6F-8FE8-FC37B1DE0D91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F8CCF8B-FC45-40B4-A1EF-90CB9FD42B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8572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 txBox="1">
            <a:spLocks/>
          </p:cNvSpPr>
          <p:nvPr/>
        </p:nvSpPr>
        <p:spPr bwMode="auto">
          <a:xfrm>
            <a:off x="285720" y="2071678"/>
            <a:ext cx="850112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Základní škola a Mateřská škola Prysk, okres Česká Lípa, příspěvková organizace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Autor: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Jitka </a:t>
            </a:r>
            <a:r>
              <a:rPr kumimoji="0" lang="cs-CZ" sz="21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Nacházelová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cs-CZ" sz="21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DiS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materiálu: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VY_32_INOVACE_10_INFORMATIKA_OKNA</a:t>
            </a:r>
            <a:r>
              <a:rPr kumimoji="0" lang="cs-CZ" sz="21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VE WINDOWS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Číslo projektu</a:t>
            </a: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1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CZ.1.07/1.4.00/21.1705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cs-CZ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 bwMode="auto">
          <a:xfrm>
            <a:off x="214282" y="5643578"/>
            <a:ext cx="850112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419100" marR="0" lvl="0" indent="-3825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Prezentace je určena žákům 5. ročníku, slouží k seznámení</a:t>
            </a:r>
          </a:p>
          <a:p>
            <a:pPr marL="419100" marR="0" lvl="0" indent="-3825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s probíraným</a:t>
            </a:r>
            <a:r>
              <a:rPr kumimoji="0" lang="cs-CZ" sz="2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učivem a zapojení žáků do výuky</a:t>
            </a:r>
            <a:endParaRPr kumimoji="0" lang="cs-CZ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00232" y="282339"/>
            <a:ext cx="5182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OKNO  VE  WINDOWS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596" y="1928802"/>
            <a:ext cx="847539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Windows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=  OKNA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okno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nejzákladnější stavební jednotkou Windows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Windows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 ovládá pomocí oken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ákladní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prvky všech oken jsou stejné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jestliže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umíme ovládat jedno okno, umíme ovládat všechna ostatní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3177" t="2929" r="14897" b="10156"/>
          <a:stretch>
            <a:fillRect/>
          </a:stretch>
        </p:blipFill>
        <p:spPr bwMode="auto">
          <a:xfrm>
            <a:off x="428596" y="785794"/>
            <a:ext cx="3571900" cy="2426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 l="25256" t="10742" r="41252" b="27734"/>
          <a:stretch>
            <a:fillRect/>
          </a:stretch>
        </p:blipFill>
        <p:spPr bwMode="auto">
          <a:xfrm>
            <a:off x="934332" y="3857628"/>
            <a:ext cx="235178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 l="22547" t="3125" r="29136" b="38281"/>
          <a:stretch>
            <a:fillRect/>
          </a:stretch>
        </p:blipFill>
        <p:spPr bwMode="auto">
          <a:xfrm>
            <a:off x="4214810" y="2857496"/>
            <a:ext cx="4714908" cy="321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2999104" y="142852"/>
            <a:ext cx="3129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TYPY   OKEN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17914" y="6274378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Konfigurační okno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/>
          <a:srcRect l="33492" t="39063" r="33565" b="37500"/>
          <a:stretch>
            <a:fillRect/>
          </a:stretch>
        </p:blipFill>
        <p:spPr bwMode="auto">
          <a:xfrm>
            <a:off x="4572032" y="1000108"/>
            <a:ext cx="3786182" cy="1514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5572132" y="2428868"/>
            <a:ext cx="1845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Informační okno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72132" y="606006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Okno klasické složky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357290" y="3202544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Aplikační  okno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3177" t="2929" r="14897" b="10156"/>
          <a:stretch>
            <a:fillRect/>
          </a:stretch>
        </p:blipFill>
        <p:spPr bwMode="auto">
          <a:xfrm>
            <a:off x="1857356" y="1071546"/>
            <a:ext cx="557296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571736" y="142852"/>
            <a:ext cx="446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APLIKAČNÍ  OKNO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596" y="5572140"/>
            <a:ext cx="59779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 v něm spuštěn konkrétní program,aplikace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(Word, Excel, Malování, Kalkulačka…)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36673" t="41488" r="36064" b="40733"/>
          <a:stretch>
            <a:fillRect/>
          </a:stretch>
        </p:blipFill>
        <p:spPr bwMode="auto">
          <a:xfrm>
            <a:off x="2292478" y="1928802"/>
            <a:ext cx="506560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256380" y="500042"/>
            <a:ext cx="4929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INFORMAČNÍ  OKNO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5000636"/>
            <a:ext cx="61157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informuje uživatele o určitém stavu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dotazuje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 na další postup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(např. zda chceme uložit vytvořený soubor….)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 l="25256" t="10742" r="41252" b="27734"/>
          <a:stretch>
            <a:fillRect/>
          </a:stretch>
        </p:blipFill>
        <p:spPr bwMode="auto">
          <a:xfrm>
            <a:off x="3143240" y="1571612"/>
            <a:ext cx="3286148" cy="339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000232" y="571480"/>
            <a:ext cx="55451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KONFIGURAČNÍ  OKNO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7158" y="5286388"/>
            <a:ext cx="70904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obsahuje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většinou několik záložek a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na každé z nich je řada ovládacích prvků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vpravo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dole jsou většinou tlačítka OK, Storno a Použít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 l="22547" t="3125" r="29136" b="38281"/>
          <a:stretch>
            <a:fillRect/>
          </a:stretch>
        </p:blipFill>
        <p:spPr bwMode="auto">
          <a:xfrm>
            <a:off x="1428728" y="1000108"/>
            <a:ext cx="6357982" cy="43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500166" y="214290"/>
            <a:ext cx="6417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OKNO  KLASICKÉ  SLOŽKY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7076" y="5786454"/>
            <a:ext cx="871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složka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kde najdeme další složky (adresáře) nebo konkrétní soubory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071802" y="714356"/>
            <a:ext cx="31964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3 TLAČÍTKA </a:t>
            </a:r>
          </a:p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PRAVÉM HORNÍM ROHU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14348" y="2500306"/>
            <a:ext cx="785818" cy="571504"/>
          </a:xfrm>
          <a:prstGeom prst="roundRect">
            <a:avLst/>
          </a:prstGeom>
          <a:solidFill>
            <a:srgbClr val="002060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14348" y="3571876"/>
            <a:ext cx="785818" cy="571504"/>
          </a:xfrm>
          <a:prstGeom prst="roundRect">
            <a:avLst/>
          </a:prstGeom>
          <a:solidFill>
            <a:srgbClr val="002060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14348" y="4643446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928662" y="2857496"/>
            <a:ext cx="428628" cy="1588"/>
          </a:xfrm>
          <a:prstGeom prst="line">
            <a:avLst/>
          </a:prstGeom>
          <a:ln w="381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928662" y="3714752"/>
            <a:ext cx="357190" cy="35719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928662" y="3714752"/>
            <a:ext cx="357190" cy="1588"/>
          </a:xfrm>
          <a:prstGeom prst="line">
            <a:avLst/>
          </a:prstGeom>
          <a:ln w="698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928662" y="4714884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X</a:t>
            </a:r>
            <a:endParaRPr lang="cs-CZ" sz="24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43042" y="2571744"/>
            <a:ext cx="73019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MINIMALIZACE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– okno se nezavře, ale odsune se do pozadí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643042" y="3643314"/>
            <a:ext cx="736611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MAXIMALIZACE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– zvětší okno na největší možnou velikost 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643042" y="4714884"/>
            <a:ext cx="72912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ZAVŘENÍ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– okno se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uzavře, aktivujete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ho pouze opětovným 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spuštěním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7158" y="467005"/>
            <a:ext cx="26693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VYZKOUŠEJTE</a:t>
            </a:r>
            <a:endParaRPr lang="cs-CZ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428596" y="928670"/>
            <a:ext cx="79296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28596" y="928671"/>
            <a:ext cx="78889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otevřete program Malování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minimalizujte okno programu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maximalizujte okno programu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změňte velikost okna 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přesuňte okno do pravého horního rohu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spusťte program Word a Kalkulačka – přepínejte mezi okny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změňte vzhled okna </a:t>
            </a:r>
          </a:p>
          <a:p>
            <a:pPr marL="342900" indent="-342900">
              <a:lnSpc>
                <a:spcPct val="15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Ovládací panely – Individuální nastavení – Barva oken</a:t>
            </a:r>
          </a:p>
          <a:p>
            <a:pPr marL="342900" indent="-342900">
              <a:lnSpc>
                <a:spcPct val="15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8) zavřete všechny okna</a:t>
            </a:r>
          </a:p>
        </p:txBody>
      </p:sp>
      <p:pic>
        <p:nvPicPr>
          <p:cNvPr id="8" name="Picture 2" descr="C:\Users\Jitka\AppData\Local\Microsoft\Windows\Temporary Internet Files\Content.IE5\9IHK82HF\MC9004404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4857760"/>
            <a:ext cx="1176477" cy="1572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00100" y="1214422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obrázky – Jitka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Nacházelová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DiS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dirty="0" smtClean="0">
                <a:solidFill>
                  <a:schemeClr val="bg1"/>
                </a:solidFill>
              </a:rPr>
              <a:t> , </a:t>
            </a:r>
            <a:r>
              <a:rPr lang="en-US" sz="2000" dirty="0" smtClean="0">
                <a:solidFill>
                  <a:schemeClr val="bg1"/>
                </a:solidFill>
              </a:rPr>
              <a:t>[</a:t>
            </a:r>
            <a:r>
              <a:rPr lang="cs-CZ" sz="2000" dirty="0" smtClean="0">
                <a:solidFill>
                  <a:schemeClr val="bg1"/>
                </a:solidFill>
              </a:rPr>
              <a:t>cit. dne 20</a:t>
            </a:r>
            <a:r>
              <a:rPr lang="en-US" sz="2000" dirty="0" smtClean="0">
                <a:solidFill>
                  <a:schemeClr val="bg1"/>
                </a:solidFill>
              </a:rPr>
              <a:t>.</a:t>
            </a:r>
            <a:r>
              <a:rPr lang="cs-CZ" sz="2000" dirty="0" smtClean="0">
                <a:solidFill>
                  <a:schemeClr val="bg1"/>
                </a:solidFill>
              </a:rPr>
              <a:t>11.2011</a:t>
            </a:r>
            <a:r>
              <a:rPr lang="en-US" sz="2000" dirty="0" smtClean="0">
                <a:solidFill>
                  <a:schemeClr val="bg1"/>
                </a:solidFill>
              </a:rPr>
              <a:t>]</a:t>
            </a:r>
            <a:endParaRPr lang="cs-CZ" sz="20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smajlík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galerie Microsoft Office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00100" y="500042"/>
            <a:ext cx="4025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POUŽITÉ   ZDROJE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lastní 2">
      <a:dk1>
        <a:srgbClr val="000000"/>
      </a:dk1>
      <a:lt1>
        <a:srgbClr val="000000"/>
      </a:lt1>
      <a:dk2>
        <a:srgbClr val="407937"/>
      </a:dk2>
      <a:lt2>
        <a:srgbClr val="C5D1D7"/>
      </a:lt2>
      <a:accent1>
        <a:srgbClr val="A8422A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429</TotalTime>
  <Words>271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Jitka</dc:creator>
  <cp:lastModifiedBy>Martin Králík</cp:lastModifiedBy>
  <cp:revision>18</cp:revision>
  <dcterms:created xsi:type="dcterms:W3CDTF">2011-11-11T08:14:58Z</dcterms:created>
  <dcterms:modified xsi:type="dcterms:W3CDTF">2012-03-17T18:39:02Z</dcterms:modified>
</cp:coreProperties>
</file>