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2" r:id="rId1"/>
  </p:sld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5.ROČNÍK_7_vzory </a:t>
          </a:r>
          <a:r>
            <a:rPr lang="cs-CZ" dirty="0" err="1" smtClean="0"/>
            <a:t>podst</a:t>
          </a:r>
          <a:r>
            <a:rPr lang="cs-CZ" dirty="0" smtClean="0"/>
            <a:t>. jmen rodu </a:t>
          </a:r>
          <a:r>
            <a:rPr lang="cs-CZ" dirty="0" smtClean="0"/>
            <a:t>mužského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5.ROČNÍK_7_vzory </a:t>
          </a:r>
          <a:r>
            <a:rPr lang="cs-CZ" sz="1900" kern="1200" dirty="0" err="1" smtClean="0"/>
            <a:t>podst</a:t>
          </a:r>
          <a:r>
            <a:rPr lang="cs-CZ" sz="1900" kern="1200" dirty="0" smtClean="0"/>
            <a:t>. jmen rodu </a:t>
          </a:r>
          <a:r>
            <a:rPr lang="cs-CZ" sz="1900" kern="1200" dirty="0" smtClean="0"/>
            <a:t>mužského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22.10.2011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62505989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vzorů </a:t>
            </a:r>
            <a:r>
              <a:rPr lang="cs-CZ" dirty="0" err="1" smtClean="0">
                <a:solidFill>
                  <a:schemeClr val="tx1"/>
                </a:solidFill>
              </a:rPr>
              <a:t>podst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dirty="0">
                <a:solidFill>
                  <a:schemeClr val="tx1"/>
                </a:solidFill>
              </a:rPr>
              <a:t>j</a:t>
            </a:r>
            <a:r>
              <a:rPr lang="cs-CZ" dirty="0" smtClean="0">
                <a:solidFill>
                  <a:schemeClr val="tx1"/>
                </a:solidFill>
              </a:rPr>
              <a:t>men rodu </a:t>
            </a:r>
            <a:r>
              <a:rPr lang="cs-CZ" dirty="0" smtClean="0">
                <a:solidFill>
                  <a:schemeClr val="tx1"/>
                </a:solidFill>
              </a:rPr>
              <a:t>mužského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71690223"/>
              </p:ext>
            </p:extLst>
          </p:nvPr>
        </p:nvGraphicFramePr>
        <p:xfrm>
          <a:off x="301625" y="1527175"/>
          <a:ext cx="850424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2126060"/>
                <a:gridCol w="2126060"/>
                <a:gridCol w="212606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přítel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pes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sběratel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kašel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klas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strom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lev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cíl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pytel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kousek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obraz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sloup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pásek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strop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orel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břeh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rukáv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pstruh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003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66620292"/>
              </p:ext>
            </p:extLst>
          </p:nvPr>
        </p:nvGraphicFramePr>
        <p:xfrm>
          <a:off x="301625" y="1527175"/>
          <a:ext cx="850424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2126060"/>
                <a:gridCol w="2126060"/>
                <a:gridCol w="212606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přítel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muž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pes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sběratel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muž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kašel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stroj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klas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strom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lev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cíl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stroj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pytel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stroj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kousek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obraz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sloup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pásek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strop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orel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břeh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rukáv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pstruh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483768" y="2186639"/>
            <a:ext cx="1872208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660232" y="2186639"/>
            <a:ext cx="1944216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065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576509193"/>
              </p:ext>
            </p:extLst>
          </p:nvPr>
        </p:nvGraphicFramePr>
        <p:xfrm>
          <a:off x="301625" y="1527175"/>
          <a:ext cx="850424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2126060"/>
                <a:gridCol w="2126060"/>
                <a:gridCol w="212606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les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pes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pytel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kůň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motýl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cíl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kos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přítel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dopis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učitel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dědeček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jitrocel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ubrus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talíř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král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pštros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výkres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osel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567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správně vzory podstatných jmen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69147776"/>
              </p:ext>
            </p:extLst>
          </p:nvPr>
        </p:nvGraphicFramePr>
        <p:xfrm>
          <a:off x="301625" y="1527175"/>
          <a:ext cx="8504240" cy="526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2126060"/>
                <a:gridCol w="2126060"/>
                <a:gridCol w="2126060"/>
              </a:tblGrid>
              <a:tr h="60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dirty="0"/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les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pes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pytel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stroj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kůň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muž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motýl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cíl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stroj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kos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přítel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muž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dopis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učitel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muž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dědeček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jitrocel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stroj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ubrus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eaLnBrk="1" hangingPunct="1">
                        <a:spcBef>
                          <a:spcPct val="50000"/>
                        </a:spcBef>
                      </a:pPr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talíř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stroj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král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muž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pštros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muž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výkres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hrad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osel</a:t>
                      </a:r>
                      <a:endParaRPr lang="cs-CZ" sz="2800" dirty="0"/>
                    </a:p>
                  </a:txBody>
                  <a:tcPr marL="94492" marR="94492"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marL="94492" marR="94492"/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2411760" y="2204864"/>
            <a:ext cx="1872208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732240" y="2204864"/>
            <a:ext cx="1872208" cy="4653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701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836</TotalTime>
  <Words>169</Words>
  <Application>Microsoft Office PowerPoint</Application>
  <PresentationFormat>Předvádění na obrazovce (4:3)</PresentationFormat>
  <Paragraphs>126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Prezentace aplikace PowerPoint</vt:lpstr>
      <vt:lpstr>Napiš správně vzory podstatných jmen</vt:lpstr>
      <vt:lpstr>Napiš správně vzory podstatných jmen</vt:lpstr>
      <vt:lpstr>Napiš správně vzory podstatných jmen</vt:lpstr>
      <vt:lpstr>Napiš správně vzory podstatných jmen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86</cp:revision>
  <dcterms:created xsi:type="dcterms:W3CDTF">2011-10-11T06:33:29Z</dcterms:created>
  <dcterms:modified xsi:type="dcterms:W3CDTF">2011-10-22T12:19:28Z</dcterms:modified>
</cp:coreProperties>
</file>