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8" r:id="rId4"/>
    <p:sldId id="259" r:id="rId5"/>
    <p:sldId id="260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VY_32_INOVACE_11_ČJ1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EVA NOVÁKOVÁ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TEMA:VYVOZENÍ PÍSMENA B </a:t>
          </a:r>
          <a:r>
            <a:rPr lang="cs-CZ" sz="2000" dirty="0" err="1" smtClean="0"/>
            <a:t>b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EVA NOVÁKOVÁ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TEMA:VYVOZENÍ PÍSMENA B </a:t>
          </a:r>
          <a:r>
            <a:rPr lang="cs-CZ" sz="2000" kern="1200" dirty="0" err="1" smtClean="0"/>
            <a:t>b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78907225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1.3.</a:t>
            </a:r>
            <a:r>
              <a:rPr lang="cs-CZ" dirty="0" smtClean="0"/>
              <a:t>2012</a:t>
            </a:r>
            <a:r>
              <a:rPr lang="cs-CZ" dirty="0" smtClean="0"/>
              <a:t>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ateriál slouží k práci s interaktivní tabulí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e určen pro žáky 1. ročníku –  procvičení probraných písmen, slabik, rozvoj slovní zásoby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ůže sloužit jako pracovní sešit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pojmenováním obrázků vyvozuje hlásku 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3357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Autofit/>
          </a:bodyPr>
          <a:lstStyle/>
          <a:p>
            <a:r>
              <a:rPr lang="cs-CZ" sz="8800" dirty="0" err="1" smtClean="0">
                <a:latin typeface="+mn-lt"/>
              </a:rPr>
              <a:t>B,b</a:t>
            </a:r>
            <a:endParaRPr lang="cs-CZ" sz="88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91264" cy="4425355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sz="3800" dirty="0" smtClean="0"/>
              <a:t>Vyber si slabiku a utvoř slovo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7200" dirty="0" err="1" smtClean="0"/>
              <a:t>be</a:t>
            </a:r>
            <a:r>
              <a:rPr lang="cs-CZ" sz="7200" dirty="0" smtClean="0"/>
              <a:t> ba </a:t>
            </a:r>
            <a:r>
              <a:rPr lang="cs-CZ" sz="7200" dirty="0" err="1" smtClean="0"/>
              <a:t>bů</a:t>
            </a:r>
            <a:r>
              <a:rPr lang="cs-CZ" sz="7200" dirty="0" smtClean="0"/>
              <a:t> </a:t>
            </a:r>
            <a:r>
              <a:rPr lang="cs-CZ" sz="7200" dirty="0" err="1" smtClean="0"/>
              <a:t>bo</a:t>
            </a:r>
            <a:r>
              <a:rPr lang="cs-CZ" sz="7200" dirty="0" smtClean="0"/>
              <a:t> </a:t>
            </a:r>
            <a:r>
              <a:rPr lang="cs-CZ" sz="7200" dirty="0" err="1" smtClean="0"/>
              <a:t>bý</a:t>
            </a:r>
            <a:r>
              <a:rPr lang="cs-CZ" sz="7200" dirty="0" smtClean="0"/>
              <a:t> </a:t>
            </a:r>
            <a:r>
              <a:rPr lang="cs-CZ" sz="7200" dirty="0" err="1" smtClean="0"/>
              <a:t>bá</a:t>
            </a:r>
            <a:r>
              <a:rPr lang="cs-CZ" sz="7200" dirty="0" smtClean="0"/>
              <a:t> bé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7200" dirty="0" err="1"/>
              <a:t>b</a:t>
            </a:r>
            <a:r>
              <a:rPr lang="cs-CZ" sz="7200" dirty="0" err="1" smtClean="0"/>
              <a:t>re</a:t>
            </a:r>
            <a:r>
              <a:rPr lang="cs-CZ" sz="7200" dirty="0" smtClean="0"/>
              <a:t> </a:t>
            </a:r>
            <a:r>
              <a:rPr lang="cs-CZ" sz="7200" dirty="0" err="1" smtClean="0"/>
              <a:t>brá</a:t>
            </a:r>
            <a:r>
              <a:rPr lang="cs-CZ" sz="7200" dirty="0" smtClean="0"/>
              <a:t> </a:t>
            </a:r>
            <a:r>
              <a:rPr lang="cs-CZ" sz="7200" dirty="0" err="1" smtClean="0"/>
              <a:t>brů</a:t>
            </a:r>
            <a:r>
              <a:rPr lang="cs-CZ" sz="7200" dirty="0" smtClean="0"/>
              <a:t> </a:t>
            </a:r>
            <a:r>
              <a:rPr lang="cs-CZ" sz="7200" dirty="0" err="1" smtClean="0"/>
              <a:t>brý</a:t>
            </a:r>
            <a:r>
              <a:rPr lang="cs-CZ" sz="7200" dirty="0" smtClean="0"/>
              <a:t> </a:t>
            </a:r>
            <a:r>
              <a:rPr lang="cs-CZ" sz="7200" dirty="0" err="1" smtClean="0"/>
              <a:t>bré</a:t>
            </a:r>
            <a:r>
              <a:rPr lang="cs-CZ" sz="7200" dirty="0" smtClean="0"/>
              <a:t> </a:t>
            </a:r>
            <a:r>
              <a:rPr lang="cs-CZ" sz="7200" dirty="0" err="1" smtClean="0"/>
              <a:t>bra</a:t>
            </a:r>
            <a:endParaRPr lang="cs-CZ" sz="72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7200" dirty="0" err="1"/>
              <a:t>b</a:t>
            </a:r>
            <a:r>
              <a:rPr lang="cs-CZ" sz="7200" dirty="0" err="1" smtClean="0"/>
              <a:t>lá</a:t>
            </a:r>
            <a:r>
              <a:rPr lang="cs-CZ" sz="7200" dirty="0" smtClean="0"/>
              <a:t> </a:t>
            </a:r>
            <a:r>
              <a:rPr lang="cs-CZ" sz="7200" dirty="0" err="1" smtClean="0"/>
              <a:t>blo</a:t>
            </a:r>
            <a:r>
              <a:rPr lang="cs-CZ" sz="7200" dirty="0" smtClean="0"/>
              <a:t> </a:t>
            </a:r>
            <a:r>
              <a:rPr lang="cs-CZ" sz="7200" dirty="0" err="1" smtClean="0"/>
              <a:t>ble</a:t>
            </a:r>
            <a:r>
              <a:rPr lang="cs-CZ" sz="7200" dirty="0" smtClean="0"/>
              <a:t> </a:t>
            </a:r>
            <a:r>
              <a:rPr lang="cs-CZ" sz="7200" dirty="0" err="1" smtClean="0"/>
              <a:t>blů</a:t>
            </a:r>
            <a:r>
              <a:rPr lang="cs-CZ" sz="7200" dirty="0" smtClean="0"/>
              <a:t> </a:t>
            </a:r>
            <a:r>
              <a:rPr lang="cs-CZ" sz="7200" dirty="0" err="1" smtClean="0"/>
              <a:t>bla</a:t>
            </a:r>
            <a:r>
              <a:rPr lang="cs-CZ" sz="7200" dirty="0" smtClean="0"/>
              <a:t> </a:t>
            </a:r>
            <a:r>
              <a:rPr lang="cs-CZ" sz="7200" dirty="0" err="1" smtClean="0"/>
              <a:t>blý</a:t>
            </a:r>
            <a:r>
              <a:rPr lang="cs-CZ" sz="7200" dirty="0" smtClean="0"/>
              <a:t> </a:t>
            </a:r>
            <a:r>
              <a:rPr lang="cs-CZ" sz="7200" dirty="0" err="1" smtClean="0"/>
              <a:t>bla</a:t>
            </a:r>
            <a:endParaRPr lang="cs-CZ" sz="7200" dirty="0"/>
          </a:p>
        </p:txBody>
      </p:sp>
      <p:sp>
        <p:nvSpPr>
          <p:cNvPr id="4" name="TextovéPole 3"/>
          <p:cNvSpPr txBox="1"/>
          <p:nvPr/>
        </p:nvSpPr>
        <p:spPr>
          <a:xfrm flipV="1">
            <a:off x="6660232" y="4535407"/>
            <a:ext cx="45719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12376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891285"/>
              </p:ext>
            </p:extLst>
          </p:nvPr>
        </p:nvGraphicFramePr>
        <p:xfrm>
          <a:off x="1043608" y="2420888"/>
          <a:ext cx="6096000" cy="34491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57486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Z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Y</a:t>
                      </a:r>
                      <a:endParaRPr lang="cs-CZ" sz="2800" dirty="0"/>
                    </a:p>
                  </a:txBody>
                  <a:tcPr/>
                </a:tc>
              </a:tr>
              <a:tr h="57486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</a:tr>
              <a:tr h="57486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</a:tr>
              <a:tr h="57486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Á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</a:tr>
              <a:tr h="57486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</a:tr>
              <a:tr h="57486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 flipH="1">
            <a:off x="1156331" y="692696"/>
            <a:ext cx="6151973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dirty="0" smtClean="0"/>
              <a:t>Vybarvi pastelkou slova</a:t>
            </a:r>
          </a:p>
          <a:p>
            <a:endParaRPr lang="cs-CZ" sz="2400" dirty="0"/>
          </a:p>
          <a:p>
            <a:r>
              <a:rPr lang="cs-CZ" sz="2400" dirty="0"/>
              <a:t>d</a:t>
            </a:r>
            <a:r>
              <a:rPr lang="cs-CZ" sz="2400" dirty="0" smtClean="0"/>
              <a:t>ub, brýle zuby, barva , obálka, brána, bunda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21021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2130" y="766448"/>
            <a:ext cx="5729347" cy="89255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 </a:t>
            </a:r>
            <a:r>
              <a:rPr lang="cs-CZ" sz="2400" dirty="0" smtClean="0"/>
              <a:t>DOPLŇ VELKÝM TISKACÍM PÍSMEM.</a:t>
            </a:r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924" y="2420888"/>
            <a:ext cx="66967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BOLEK A  …………………………………………</a:t>
            </a:r>
          </a:p>
          <a:p>
            <a:endParaRPr lang="cs-CZ" sz="3200" dirty="0"/>
          </a:p>
          <a:p>
            <a:r>
              <a:rPr lang="cs-CZ" sz="3200" dirty="0" smtClean="0"/>
              <a:t>BOB A ……………………………………………..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58023" y="4653136"/>
            <a:ext cx="65527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BOLEK A LOLEK.</a:t>
            </a:r>
          </a:p>
          <a:p>
            <a:r>
              <a:rPr lang="cs-CZ" sz="3200" dirty="0" smtClean="0"/>
              <a:t>BOB A BOBEK.</a:t>
            </a:r>
          </a:p>
        </p:txBody>
      </p:sp>
    </p:spTree>
    <p:extLst>
      <p:ext uri="{BB962C8B-B14F-4D97-AF65-F5344CB8AC3E}">
        <p14:creationId xmlns:p14="http://schemas.microsoft.com/office/powerpoint/2010/main" val="2567305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>
                <a:hlinkClick r:id="rId2"/>
              </a:rPr>
              <a:t>http://www.office.microsoft.com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6726633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108</TotalTime>
  <Words>163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</vt:lpstr>
      <vt:lpstr>Prezentace aplikace PowerPoint</vt:lpstr>
      <vt:lpstr>Anotace</vt:lpstr>
      <vt:lpstr>B,b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Nováková</dc:creator>
  <cp:lastModifiedBy>Aleš Polívka</cp:lastModifiedBy>
  <cp:revision>12</cp:revision>
  <dcterms:created xsi:type="dcterms:W3CDTF">2012-03-04T18:10:31Z</dcterms:created>
  <dcterms:modified xsi:type="dcterms:W3CDTF">2012-03-14T13:39:18Z</dcterms:modified>
</cp:coreProperties>
</file>