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74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Kolín V., Mnichovická 62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Eva Nováková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Vyvození písmena a hlásky K </a:t>
          </a:r>
          <a:r>
            <a:rPr lang="cs-CZ" sz="2000" dirty="0" err="1" smtClean="0"/>
            <a:t>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VY_32_INOVACE_10_ČJ1</a:t>
          </a:r>
          <a:endParaRPr lang="cs-CZ" sz="20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4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4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4"/>
      <dgm:spPr/>
    </dgm:pt>
    <dgm:pt modelId="{A52A0455-90FF-4808-ABD0-F02540D31D5A}" type="pres">
      <dgm:prSet presAssocID="{D1B46980-6531-4606-95E6-44980827E919}" presName="circle2" presStyleLbl="node1" presStyleIdx="1" presStyleCnt="4"/>
      <dgm:spPr/>
    </dgm:pt>
    <dgm:pt modelId="{6140AFEC-043D-4C43-A2F9-D0F5331DF3A3}" type="pres">
      <dgm:prSet presAssocID="{D1B46980-6531-4606-95E6-44980827E919}" presName="rect2" presStyleLbl="alignAcc1" presStyleIdx="1" presStyleCnt="4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4"/>
      <dgm:spPr/>
    </dgm:pt>
    <dgm:pt modelId="{313FC574-E1CD-4FB4-B054-0B805CE0447D}" type="pres">
      <dgm:prSet presAssocID="{B651F6E3-6281-48DB-9319-2AEAFDAE7572}" presName="circle3" presStyleLbl="node1" presStyleIdx="2" presStyleCnt="4"/>
      <dgm:spPr/>
    </dgm:pt>
    <dgm:pt modelId="{619D679B-A015-4ECF-8348-D1034C574F40}" type="pres">
      <dgm:prSet presAssocID="{B651F6E3-6281-48DB-9319-2AEAFDAE7572}" presName="rect3" presStyleLbl="alignAcc1" presStyleIdx="2" presStyleCnt="4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4"/>
      <dgm:spPr/>
    </dgm:pt>
    <dgm:pt modelId="{FFC9F71D-1B4F-4AD9-A4A6-86ADEFC8AF5C}" type="pres">
      <dgm:prSet presAssocID="{D8197B8C-B260-4A16-BDF4-0947B075E274}" presName="circle4" presStyleLbl="node1" presStyleIdx="3" presStyleCnt="4"/>
      <dgm:spPr/>
    </dgm:pt>
    <dgm:pt modelId="{25B08C86-7E15-44DC-BE7F-FFB55DD49D12}" type="pres">
      <dgm:prSet presAssocID="{D8197B8C-B260-4A16-BDF4-0947B075E274}" presName="rect4" presStyleLbl="alignAcc1" presStyleIdx="3" presStyleCnt="4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13CDA376-51CC-43A4-BB28-D68FA4900018}" type="presParOf" srcId="{333A1088-737F-45CB-B68E-254E46348037}" destId="{AED2198E-93D5-4001-81B4-73124B309672}" srcOrd="12" destOrd="0" presId="urn:microsoft.com/office/officeart/2005/8/layout/target3"/>
    <dgm:cxn modelId="{43CC709B-1745-47B2-8A06-E8380F06E8A9}" type="presParOf" srcId="{333A1088-737F-45CB-B68E-254E46348037}" destId="{2BE915AB-18AA-4053-B92C-3BFC9ED204BB}" srcOrd="13" destOrd="0" presId="urn:microsoft.com/office/officeart/2005/8/layout/target3"/>
    <dgm:cxn modelId="{23FB4463-6545-4245-B514-AB668D3F89F0}" type="presParOf" srcId="{333A1088-737F-45CB-B68E-254E46348037}" destId="{6BB5E863-4638-4E1D-BFDE-399D028AC4ED}" srcOrd="14" destOrd="0" presId="urn:microsoft.com/office/officeart/2005/8/layout/target3"/>
    <dgm:cxn modelId="{E511B6D4-0D10-4AEB-B5EF-3B249F5AA9AF}" type="presParOf" srcId="{333A1088-737F-45CB-B68E-254E46348037}" destId="{5A5FFA88-C948-4069-8E93-59FA12366E83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1470025" cy="14700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717841" y="0"/>
          <a:ext cx="7037387" cy="1470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Kolín V., Mnichovická 62</a:t>
          </a:r>
          <a:endParaRPr lang="cs-CZ" sz="2000" kern="1200" dirty="0"/>
        </a:p>
      </dsp:txBody>
      <dsp:txXfrm>
        <a:off x="717841" y="0"/>
        <a:ext cx="7037387" cy="312380"/>
      </dsp:txXfrm>
    </dsp:sp>
    <dsp:sp modelId="{A52A0455-90FF-4808-ABD0-F02540D31D5A}">
      <dsp:nvSpPr>
        <dsp:cNvPr id="0" name=""/>
        <dsp:cNvSpPr/>
      </dsp:nvSpPr>
      <dsp:spPr>
        <a:xfrm>
          <a:off x="192940" y="312380"/>
          <a:ext cx="1084143" cy="108414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735012" y="312380"/>
          <a:ext cx="7037387" cy="10841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Eva Nováková</a:t>
          </a:r>
          <a:endParaRPr lang="cs-CZ" sz="2000" kern="1200" dirty="0"/>
        </a:p>
      </dsp:txBody>
      <dsp:txXfrm>
        <a:off x="735012" y="312380"/>
        <a:ext cx="7037387" cy="312380"/>
      </dsp:txXfrm>
    </dsp:sp>
    <dsp:sp modelId="{313FC574-E1CD-4FB4-B054-0B805CE0447D}">
      <dsp:nvSpPr>
        <dsp:cNvPr id="0" name=""/>
        <dsp:cNvSpPr/>
      </dsp:nvSpPr>
      <dsp:spPr>
        <a:xfrm>
          <a:off x="385881" y="624760"/>
          <a:ext cx="698261" cy="69826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735012" y="624760"/>
          <a:ext cx="7037387" cy="69826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VY_32_INOVACE_10_ČJ1</a:t>
          </a:r>
          <a:endParaRPr lang="cs-CZ" sz="2000" kern="1200" dirty="0"/>
        </a:p>
      </dsp:txBody>
      <dsp:txXfrm>
        <a:off x="735012" y="624760"/>
        <a:ext cx="7037387" cy="312380"/>
      </dsp:txXfrm>
    </dsp:sp>
    <dsp:sp modelId="{FFC9F71D-1B4F-4AD9-A4A6-86ADEFC8AF5C}">
      <dsp:nvSpPr>
        <dsp:cNvPr id="0" name=""/>
        <dsp:cNvSpPr/>
      </dsp:nvSpPr>
      <dsp:spPr>
        <a:xfrm>
          <a:off x="578822" y="937140"/>
          <a:ext cx="312380" cy="31238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735012" y="937140"/>
          <a:ext cx="7037387" cy="31238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Vyvození písmena a hlásky K </a:t>
          </a:r>
          <a:r>
            <a:rPr lang="cs-CZ" sz="2000" kern="1200" dirty="0" err="1" smtClean="0"/>
            <a:t>k</a:t>
          </a:r>
          <a:endParaRPr lang="cs-CZ" sz="2000" kern="1200" dirty="0"/>
        </a:p>
      </dsp:txBody>
      <dsp:txXfrm>
        <a:off x="735012" y="937140"/>
        <a:ext cx="7037387" cy="3123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14.3.2012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67251353"/>
              </p:ext>
            </p:extLst>
          </p:nvPr>
        </p:nvGraphicFramePr>
        <p:xfrm>
          <a:off x="685800" y="2130425"/>
          <a:ext cx="7772400" cy="1470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Vyvození písmena a hlásky K </a:t>
            </a:r>
            <a:r>
              <a:rPr lang="cs-CZ" dirty="0" err="1" smtClean="0"/>
              <a:t>k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013176"/>
            <a:ext cx="5407152" cy="1045464"/>
          </a:xfrm>
          <a:prstGeom prst="rect">
            <a:avLst/>
          </a:prstGeom>
        </p:spPr>
      </p:pic>
      <p:sp>
        <p:nvSpPr>
          <p:cNvPr id="7" name="TextovéPole 1"/>
          <p:cNvSpPr txBox="1"/>
          <p:nvPr/>
        </p:nvSpPr>
        <p:spPr>
          <a:xfrm>
            <a:off x="578832" y="6237312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>
              <a:tabLst>
                <a:tab pos="6727825" algn="l"/>
              </a:tabLst>
            </a:pPr>
            <a:r>
              <a:rPr lang="cs-CZ" dirty="0" smtClean="0"/>
              <a:t>1.3.</a:t>
            </a:r>
            <a:r>
              <a:rPr lang="cs-CZ" dirty="0" smtClean="0"/>
              <a:t>2012</a:t>
            </a:r>
            <a:r>
              <a:rPr lang="cs-CZ" dirty="0" smtClean="0"/>
              <a:t>	1. třída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Pojmenuj tyto obrázky</a:t>
            </a:r>
            <a:endParaRPr lang="cs-CZ" dirty="0"/>
          </a:p>
        </p:txBody>
      </p:sp>
      <p:pic>
        <p:nvPicPr>
          <p:cNvPr id="1027" name="Picture 3" descr="C:\Users\Šárka\AppData\Local\Microsoft\Windows\Temporary Internet Files\Content.IE5\5ZIPA8M5\MC90029802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541" y="1556792"/>
            <a:ext cx="960120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Šárka\AppData\Local\Microsoft\Windows\Temporary Internet Files\Content.IE5\WQQC3LAE\MC9002461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963184"/>
            <a:ext cx="1384224" cy="172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Šárka\AppData\Local\Microsoft\Windows\Temporary Internet Files\Content.IE5\IQOVYVP5\MC9004363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472" y="198884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Šárka\AppData\Local\Microsoft\Windows\Temporary Internet Files\Content.IE5\CJS13HCS\MC90033612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897" y="4581128"/>
            <a:ext cx="1534879" cy="1527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Šárka\AppData\Local\Microsoft\Windows\Temporary Internet Files\Content.IE5\01LQH3RH\MP90040547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868" y="5013176"/>
            <a:ext cx="1778228" cy="127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árka\AppData\Local\Microsoft\Windows\Temporary Internet Files\Content.IE5\ZP6GWKI1\MP90022775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655" y="4685340"/>
            <a:ext cx="954133" cy="1431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6087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mají názvy těchto obrázků společného?</a:t>
            </a:r>
            <a:endParaRPr lang="cs-CZ" dirty="0"/>
          </a:p>
        </p:txBody>
      </p:sp>
      <p:pic>
        <p:nvPicPr>
          <p:cNvPr id="1027" name="Picture 3" descr="C:\Users\Šárka\AppData\Local\Microsoft\Windows\Temporary Internet Files\Content.IE5\5ZIPA8M5\MC900298023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622146"/>
            <a:ext cx="960120" cy="18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Šárka\AppData\Local\Microsoft\Windows\Temporary Internet Files\Content.IE5\WQQC3LAE\MC90024615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963184"/>
            <a:ext cx="1384224" cy="172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Šárka\AppData\Local\Microsoft\Windows\Temporary Internet Files\Content.IE5\IQOVYVP5\MC900436326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472" y="198884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Šárka\AppData\Local\Microsoft\Windows\Temporary Internet Files\Content.IE5\CJS13HCS\MC90033612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897" y="4581128"/>
            <a:ext cx="1534879" cy="1527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Šárka\AppData\Local\Microsoft\Windows\Temporary Internet Files\Content.IE5\01LQH3RH\MP90040547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868" y="5013176"/>
            <a:ext cx="1778228" cy="1270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Šárka\AppData\Local\Microsoft\Windows\Temporary Internet Files\Content.IE5\ZP6GWKI1\MP900227757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4655" y="4685340"/>
            <a:ext cx="954133" cy="1431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6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Ano, začínají všechny stejným písmenem. Jak vypadají další tvary? Dopíšeme je.</a:t>
            </a:r>
            <a:endParaRPr lang="cs-CZ" dirty="0"/>
          </a:p>
        </p:txBody>
      </p:sp>
      <p:pic>
        <p:nvPicPr>
          <p:cNvPr id="2050" name="Picture 2" descr="C:\Users\Šárka\AppData\Local\Microsoft\Windows\Temporary Internet Files\Content.IE5\TMY69GSZ\MM900178217[1]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2304255" cy="230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428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slabičný zápis</a:t>
            </a:r>
            <a:br>
              <a:rPr lang="cs-CZ" dirty="0" smtClean="0"/>
            </a:br>
            <a:r>
              <a:rPr lang="cs-CZ" dirty="0" smtClean="0"/>
              <a:t>Napiš písmena, která znáš</a:t>
            </a:r>
            <a:endParaRPr lang="cs-CZ" dirty="0"/>
          </a:p>
        </p:txBody>
      </p:sp>
      <p:pic>
        <p:nvPicPr>
          <p:cNvPr id="1026" name="Picture 2" descr="C:\Users\Šárka\AppData\Local\Microsoft\Windows\Temporary Internet Files\Content.IE5\5ZIPA8M5\MC900298023[2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16832"/>
            <a:ext cx="2120154" cy="3989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7204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slabičný zápis</a:t>
            </a:r>
            <a:br>
              <a:rPr lang="cs-CZ" dirty="0" smtClean="0"/>
            </a:br>
            <a:r>
              <a:rPr lang="cs-CZ" dirty="0" smtClean="0"/>
              <a:t>Napiš písmena, která znáš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Šárka\AppData\Local\Microsoft\Windows\Temporary Internet Files\Content.IE5\BE907S13\MC90024615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115616" y="2749762"/>
            <a:ext cx="1872208" cy="2335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8097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slabičný zápis</a:t>
            </a:r>
            <a:br>
              <a:rPr lang="cs-CZ" dirty="0" smtClean="0"/>
            </a:br>
            <a:r>
              <a:rPr lang="cs-CZ" dirty="0" smtClean="0"/>
              <a:t>Napiš písmena, která znáš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074" name="Picture 2" descr="C:\Users\Šárka\AppData\Local\Microsoft\Windows\Temporary Internet Files\Content.IE5\01LQH3RH\MC90043632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2894012" cy="2894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152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slabičný zápis</a:t>
            </a:r>
            <a:br>
              <a:rPr lang="cs-CZ" dirty="0" smtClean="0"/>
            </a:br>
            <a:r>
              <a:rPr lang="cs-CZ" dirty="0" smtClean="0"/>
              <a:t>Napiš písmena, která znáš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Šárka\AppData\Local\Microsoft\Windows\Temporary Internet Files\Content.IE5\WQQC3LAE\MC9003361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24" y="2649257"/>
            <a:ext cx="2737764" cy="2723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4685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slabičný zápis</a:t>
            </a:r>
            <a:br>
              <a:rPr lang="cs-CZ" dirty="0" smtClean="0"/>
            </a:br>
            <a:r>
              <a:rPr lang="cs-CZ" dirty="0" smtClean="0"/>
              <a:t>Napiš písmena, která znáš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122" name="Picture 2" descr="C:\Users\Šárka\AppData\Local\Microsoft\Windows\Temporary Internet Files\Content.IE5\BE907S13\MP90040547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225122"/>
            <a:ext cx="2427381" cy="1733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6563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Napiš slabičný zápis</a:t>
            </a:r>
            <a:br>
              <a:rPr lang="cs-CZ" dirty="0" smtClean="0"/>
            </a:br>
            <a:r>
              <a:rPr lang="cs-CZ" dirty="0" smtClean="0"/>
              <a:t>Napiš písmena, která znáš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146" name="Picture 2" descr="C:\Users\Šárka\AppData\Local\Microsoft\Windows\Temporary Internet Files\Content.IE5\WQQC3LAE\MP9002277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36912"/>
            <a:ext cx="1766325" cy="2649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6201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 algn="ctr">
              <a:buNone/>
            </a:pPr>
            <a:r>
              <a:rPr lang="cs-CZ" sz="4400" dirty="0">
                <a:latin typeface="+mj-lt"/>
                <a:ea typeface="+mj-ea"/>
                <a:cs typeface="+mj-cs"/>
              </a:rPr>
              <a:t>Anotace</a:t>
            </a:r>
          </a:p>
          <a:p>
            <a:r>
              <a:rPr lang="cs-CZ" dirty="0" smtClean="0"/>
              <a:t>Materiál slouží pro práci s interaktivní tabulí, je určen pro žáky 1. ročníku při hodině českého jazyka. Slouží k vyvození písmena a hlásky K </a:t>
            </a:r>
            <a:r>
              <a:rPr lang="cs-CZ" dirty="0" err="1" smtClean="0"/>
              <a:t>k</a:t>
            </a:r>
            <a:r>
              <a:rPr lang="cs-CZ" dirty="0" smtClean="0"/>
              <a:t>, dále k opakování probraných písmen, slabik, slabičného zápisu.</a:t>
            </a:r>
          </a:p>
          <a:p>
            <a:pPr marL="0" indent="0" algn="ctr">
              <a:buNone/>
            </a:pPr>
            <a:r>
              <a:rPr lang="cs-CZ" sz="4400" dirty="0" smtClean="0">
                <a:latin typeface="+mj-lt"/>
                <a:ea typeface="+mj-ea"/>
                <a:cs typeface="+mj-cs"/>
              </a:rPr>
              <a:t>Citace</a:t>
            </a:r>
          </a:p>
          <a:p>
            <a:r>
              <a:rPr lang="cs-CZ" dirty="0" smtClean="0"/>
              <a:t>obrázky použity z galerie </a:t>
            </a:r>
            <a:r>
              <a:rPr lang="cs-CZ" dirty="0" smtClean="0">
                <a:hlinkClick r:id="rId2"/>
              </a:rPr>
              <a:t>office.microsoft.com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3830627"/>
      </p:ext>
    </p:extLst>
  </p:cSld>
  <p:clrMapOvr>
    <a:masterClrMapping/>
  </p:clrMapOvr>
</p:sld>
</file>

<file path=ppt/theme/theme1.xml><?xml version="1.0" encoding="utf-8"?>
<a:theme xmlns:a="http://schemas.openxmlformats.org/drawingml/2006/main" name="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</Template>
  <TotalTime>64</TotalTime>
  <Words>122</Words>
  <Application>Microsoft Office PowerPoint</Application>
  <PresentationFormat>Předvádění na obrazovce (4:3)</PresentationFormat>
  <Paragraphs>19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ŠABLONA</vt:lpstr>
      <vt:lpstr>Prezentace aplikace PowerPoint</vt:lpstr>
      <vt:lpstr>Pojmenuj tyto obrázky</vt:lpstr>
      <vt:lpstr>Co mají názvy těchto obrázků společného?</vt:lpstr>
      <vt:lpstr>Ano, začínají všechny stejným písmenem. Jak vypadají další tvary? Dopíšeme je.</vt:lpstr>
      <vt:lpstr>Napiš slabičný zápis Napiš písmena, která znáš</vt:lpstr>
      <vt:lpstr>Napiš slabičný zápis Napiš písmena, která znáš</vt:lpstr>
      <vt:lpstr>Napiš slabičný zápis Napiš písmena, která znáš</vt:lpstr>
      <vt:lpstr>Napiš slabičný zápis Napiš písmena, která znáš</vt:lpstr>
      <vt:lpstr>Napiš slabičný zápis Napiš písmena, která znáš</vt:lpstr>
      <vt:lpstr>Napiš slabičný zápis Napiš písmena, která znáš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Eva Nováková</dc:creator>
  <cp:lastModifiedBy>Aleš Polívka</cp:lastModifiedBy>
  <cp:revision>11</cp:revision>
  <dcterms:created xsi:type="dcterms:W3CDTF">2012-01-22T15:16:15Z</dcterms:created>
  <dcterms:modified xsi:type="dcterms:W3CDTF">2012-03-14T13:39:09Z</dcterms:modified>
</cp:coreProperties>
</file>