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VY_32_INOVACE_13_ČJ1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EVA NOVÁKOVÁ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PÍSMENA Z </a:t>
          </a:r>
          <a:r>
            <a:rPr lang="cs-CZ" sz="2000" dirty="0" err="1" smtClean="0"/>
            <a:t>z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EVA NOVÁKOVÁ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PÍSMENA Z </a:t>
          </a:r>
          <a:r>
            <a:rPr lang="cs-CZ" sz="2000" kern="1200" dirty="0" err="1" smtClean="0"/>
            <a:t>z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4407769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1.3.</a:t>
            </a:r>
            <a:r>
              <a:rPr lang="cs-CZ" dirty="0" smtClean="0"/>
              <a:t>2012</a:t>
            </a:r>
            <a:r>
              <a:rPr lang="cs-CZ" dirty="0" smtClean="0"/>
              <a:t>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ateriál slouží k práci s interaktivní tabulí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 určen pro žáky 1. ročníku –  procvičení probraných písmen, slabik, rozvoj slovní zásoby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ůže sloužit jako pracovní sešit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pojmenováním obrázků vyvozuje hlásku 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13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solidFill>
              <a:srgbClr val="92D050"/>
            </a:solidFill>
          </a:ln>
        </p:spPr>
        <p:txBody>
          <a:bodyPr>
            <a:noAutofit/>
          </a:bodyPr>
          <a:lstStyle/>
          <a:p>
            <a:r>
              <a:rPr lang="cs-CZ" sz="8000" dirty="0" smtClean="0"/>
              <a:t>Z, z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Ve slovech označ všechna písmena Z, z</a:t>
            </a:r>
          </a:p>
          <a:p>
            <a:pPr marL="0" indent="0">
              <a:buNone/>
            </a:pPr>
            <a:r>
              <a:rPr lang="cs-CZ" sz="4000" dirty="0" smtClean="0"/>
              <a:t>zmatek, Zuzana, zima, Zora, značka, zub, zmije, zrak, zvuk, Zlata, kamzík, zebra, zajíc, uzel, zahrada, Zdena, zelí, zvoneček, zubař, zrcátko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7743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09414" y="1232361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LOUKOU ROSTE VYSOKÝ LES.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66797" y="3015952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loukou roste vysoký les.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4143" y="1974031"/>
            <a:ext cx="8460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lese mizí malý sysel.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2896" y="5589240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LESE MIZÍ MALÝ SYSEL.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5709" y="4558435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ZIMA MÁ SVÉ KOUZLO.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75109" y="3789040"/>
            <a:ext cx="48494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Zima má své kouzlo.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7810" y="404664"/>
            <a:ext cx="7456558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 Najdi stejné věty, označ je stejnou barvou.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2415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799288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 Přepiš větu.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374753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 loukou je zavátý les.</a:t>
            </a:r>
          </a:p>
          <a:p>
            <a:endParaRPr lang="cs-CZ" sz="3200" dirty="0"/>
          </a:p>
          <a:p>
            <a:r>
              <a:rPr lang="cs-CZ" sz="3200" dirty="0" smtClean="0"/>
              <a:t>……………………………………………………………………….</a:t>
            </a:r>
          </a:p>
          <a:p>
            <a:endParaRPr lang="cs-CZ" sz="3200" dirty="0"/>
          </a:p>
          <a:p>
            <a:r>
              <a:rPr lang="cs-CZ" sz="3200" dirty="0" smtClean="0"/>
              <a:t>……………………………………………………………………….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0657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hlinkClick r:id="rId2"/>
              </a:rPr>
              <a:t>http://www.office.microsoft.com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38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60</TotalTime>
  <Words>173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</vt:lpstr>
      <vt:lpstr>Prezentace aplikace PowerPoint</vt:lpstr>
      <vt:lpstr>Anotace</vt:lpstr>
      <vt:lpstr>Z, z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Nováková</dc:creator>
  <cp:lastModifiedBy>Aleš Polívka</cp:lastModifiedBy>
  <cp:revision>10</cp:revision>
  <dcterms:created xsi:type="dcterms:W3CDTF">2012-03-04T19:41:03Z</dcterms:created>
  <dcterms:modified xsi:type="dcterms:W3CDTF">2012-03-14T13:39:12Z</dcterms:modified>
</cp:coreProperties>
</file>