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VY_32_INOVACE_12_ČJ1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EVA.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C </a:t>
          </a:r>
          <a:r>
            <a:rPr lang="cs-CZ" sz="2000" smtClean="0"/>
            <a:t>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EVA.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C </a:t>
          </a:r>
          <a:r>
            <a:rPr lang="cs-CZ" sz="2000" kern="1200" smtClean="0"/>
            <a:t>c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130550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</a:t>
            </a:r>
            <a:r>
              <a:rPr lang="cs-CZ" dirty="0" smtClean="0"/>
              <a:t>2012</a:t>
            </a:r>
            <a:r>
              <a:rPr lang="cs-CZ" dirty="0" smtClean="0"/>
              <a:t>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hlásku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244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C,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Vyber slabiku a utvoř slovo.</a:t>
            </a:r>
          </a:p>
          <a:p>
            <a:pPr marL="0" indent="0">
              <a:buNone/>
            </a:pPr>
            <a:r>
              <a:rPr lang="cs-CZ" sz="6000" dirty="0" err="1"/>
              <a:t>c</a:t>
            </a:r>
            <a:r>
              <a:rPr lang="cs-CZ" sz="6000" dirty="0" err="1" smtClean="0"/>
              <a:t>e</a:t>
            </a:r>
            <a:r>
              <a:rPr lang="cs-CZ" sz="6000" dirty="0" smtClean="0"/>
              <a:t> ca </a:t>
            </a:r>
            <a:r>
              <a:rPr lang="cs-CZ" sz="6000" dirty="0" err="1" smtClean="0"/>
              <a:t>cu</a:t>
            </a:r>
            <a:r>
              <a:rPr lang="cs-CZ" sz="6000" dirty="0" smtClean="0"/>
              <a:t> co </a:t>
            </a:r>
            <a:r>
              <a:rPr lang="cs-CZ" sz="6000" dirty="0" err="1" smtClean="0"/>
              <a:t>cé</a:t>
            </a:r>
            <a:r>
              <a:rPr lang="cs-CZ" sz="6000" dirty="0" smtClean="0"/>
              <a:t> </a:t>
            </a:r>
            <a:r>
              <a:rPr lang="cs-CZ" sz="6000" dirty="0" err="1" smtClean="0"/>
              <a:t>ců</a:t>
            </a:r>
            <a:r>
              <a:rPr lang="cs-CZ" sz="6000" dirty="0" smtClean="0"/>
              <a:t> </a:t>
            </a:r>
            <a:r>
              <a:rPr lang="cs-CZ" sz="6000" dirty="0" err="1" smtClean="0"/>
              <a:t>ci</a:t>
            </a:r>
            <a:r>
              <a:rPr lang="cs-CZ" sz="6000" dirty="0" smtClean="0"/>
              <a:t> </a:t>
            </a:r>
            <a:r>
              <a:rPr lang="cs-CZ" sz="6000" dirty="0" err="1" smtClean="0"/>
              <a:t>cí</a:t>
            </a:r>
            <a:r>
              <a:rPr lang="cs-CZ" sz="6000" dirty="0" smtClean="0"/>
              <a:t> </a:t>
            </a:r>
            <a:r>
              <a:rPr lang="cs-CZ" sz="6000" dirty="0" err="1" smtClean="0"/>
              <a:t>cá</a:t>
            </a:r>
            <a:endParaRPr lang="cs-CZ" sz="60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Spoj slova, která k sobě patří.</a:t>
            </a:r>
          </a:p>
          <a:p>
            <a:pPr marL="0" indent="0">
              <a:buNone/>
            </a:pPr>
            <a:r>
              <a:rPr lang="cs-CZ" sz="4800" dirty="0" smtClean="0"/>
              <a:t> Dobrou 				den.</a:t>
            </a:r>
          </a:p>
          <a:p>
            <a:pPr marL="0" indent="0">
              <a:buNone/>
            </a:pPr>
            <a:r>
              <a:rPr lang="cs-CZ" sz="4800" dirty="0" smtClean="0"/>
              <a:t> Dobrý 					noc.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Dobré 					ráno.</a:t>
            </a:r>
          </a:p>
        </p:txBody>
      </p:sp>
    </p:spTree>
    <p:extLst>
      <p:ext uri="{BB962C8B-B14F-4D97-AF65-F5344CB8AC3E}">
        <p14:creationId xmlns:p14="http://schemas.microsoft.com/office/powerpoint/2010/main" val="282249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Nakresli.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pec					ruce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slunce				ovoce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75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Napiš název obrázku.</a:t>
            </a:r>
            <a:endParaRPr lang="cs-CZ" dirty="0"/>
          </a:p>
        </p:txBody>
      </p:sp>
      <p:pic>
        <p:nvPicPr>
          <p:cNvPr id="1026" name="Picture 2" descr="C:\Users\Eva\AppData\Local\Microsoft\Windows\Temporary Internet Files\Content.IE5\2RRI0R5N\MC9003323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6"/>
            <a:ext cx="2088000" cy="145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va\AppData\Local\Microsoft\Windows\Temporary Internet Files\Content.IE5\K4YUVMP9\MC900083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308" y="2204864"/>
            <a:ext cx="188920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va\AppData\Local\Microsoft\Windows\Temporary Internet Files\Content.IE5\R8173MIY\MC9003470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11162"/>
            <a:ext cx="1851660" cy="108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va\AppData\Local\Microsoft\Windows\Temporary Internet Files\Content.IE5\848COFX3\MC9002322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543" y="4586926"/>
            <a:ext cx="1359529" cy="138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1306" y="42210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31" y="421759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1306" y="61653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01416" y="6322261"/>
            <a:ext cx="2487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32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q"/>
            </a:pPr>
            <a:r>
              <a:rPr lang="cs-CZ" sz="3200" dirty="0" smtClean="0"/>
              <a:t>Přepiš.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Okolo stavby stojí plot.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Je tu i brána.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Staví se tu ulice.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64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389543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73</TotalTime>
  <Words>129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C, c</vt:lpstr>
      <vt:lpstr>Nakresli.</vt:lpstr>
      <vt:lpstr>Napiš název obrázku.</vt:lpstr>
      <vt:lpstr>Přepiš.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Nováková</dc:creator>
  <cp:lastModifiedBy>Aleš Polívka</cp:lastModifiedBy>
  <cp:revision>10</cp:revision>
  <dcterms:created xsi:type="dcterms:W3CDTF">2012-03-04T20:21:55Z</dcterms:created>
  <dcterms:modified xsi:type="dcterms:W3CDTF">2012-03-14T13:39:14Z</dcterms:modified>
</cp:coreProperties>
</file>