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823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31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537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498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49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467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890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634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521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20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921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456E31-B5DA-42BF-B761-36078AF8BD3A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B5BA5F-B6D5-4DE6-A7B7-224E62EBB2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767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Batika v rámečku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24. 2. 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VY_32_INOVACE_41_MF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82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pro žáky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této práce je abstraktní barevná kompozice.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Cílem je rozvoj jemné motoriky, nácvik stínování měkkou tužkou, barevné kompozice.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v  </a:t>
            </a:r>
            <a:r>
              <a:rPr lang="cs-CZ" dirty="0" smtClean="0">
                <a:latin typeface="Comic Sans MS" pitchFamily="66" charset="0"/>
              </a:rPr>
              <a:t>8.ročníku</a:t>
            </a:r>
            <a:r>
              <a:rPr lang="cs-CZ" dirty="0" smtClean="0">
                <a:latin typeface="Comic Sans MS" pitchFamily="66" charset="0"/>
              </a:rPr>
              <a:t>. Časově je zvládnutelná během dvou vyuč. hodin. Výsledek je závislý mimo jiné i na náhodném působení barev 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4447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Tvrdý výkres A3</a:t>
            </a:r>
          </a:p>
          <a:p>
            <a:r>
              <a:rPr lang="cs-CZ" dirty="0" smtClean="0">
                <a:latin typeface="Comic Sans MS" pitchFamily="66" charset="0"/>
              </a:rPr>
              <a:t>Měkký papír A4</a:t>
            </a:r>
          </a:p>
          <a:p>
            <a:r>
              <a:rPr lang="cs-CZ" dirty="0" smtClean="0">
                <a:latin typeface="Comic Sans MS" pitchFamily="66" charset="0"/>
              </a:rPr>
              <a:t>Anilinové barvy</a:t>
            </a:r>
          </a:p>
          <a:p>
            <a:r>
              <a:rPr lang="cs-CZ" dirty="0" smtClean="0">
                <a:latin typeface="Comic Sans MS" pitchFamily="66" charset="0"/>
              </a:rPr>
              <a:t>Štětec, kelímek</a:t>
            </a:r>
          </a:p>
          <a:p>
            <a:r>
              <a:rPr lang="cs-CZ" dirty="0" smtClean="0">
                <a:latin typeface="Comic Sans MS" pitchFamily="66" charset="0"/>
              </a:rPr>
              <a:t>Lepidlo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7889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Měkký papír opatrně zmačkáme a zpět vyrovnáme.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3593372" cy="2695029"/>
          </a:xfrm>
        </p:spPr>
      </p:pic>
      <p:pic>
        <p:nvPicPr>
          <p:cNvPr id="1026" name="Picture 2" descr="C:\Users\ZS SLOVAN\Desktop\DUM výtvarka\mozaika, geometrie, plot\P106056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415" y="3232671"/>
            <a:ext cx="3980038" cy="298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1578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Měkký papír pomalujeme vodovými nebo anilinovými barvami.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32235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Zatímco papír schne, připravíme si rámeček.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274389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Na velký výkres si narýsujeme rámeček 8 cm od okrajů.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41396609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Tužkou nakreslíme „dřevěný“ rámeček.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881817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Pomalovaný papír natrháme podélně na pruhy.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858137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7. Jednotlivé pruhy skládáme téměř k sobě a lepíme do „rámečku“.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6031281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8. Vzniklé mezery domalujeme v barvě voskovkami.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173755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Zdroje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Comic Sans MS" pitchFamily="66" charset="0"/>
              </a:rPr>
              <a:t>Foto archiv autora</a:t>
            </a:r>
            <a:endParaRPr lang="cs-CZ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9255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229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Pomůcky a materiál</vt:lpstr>
      <vt:lpstr>1. Měkký papír opatrně zmačkáme a zpět vyrovnáme.</vt:lpstr>
      <vt:lpstr>2. Měkký papír pomalujeme vodovými nebo anilinovými barvami.</vt:lpstr>
      <vt:lpstr>3. Zatímco papír schne, připravíme si rámeček.</vt:lpstr>
      <vt:lpstr>4. Na velký výkres si narýsujeme rámeček 8 cm od okrajů.</vt:lpstr>
      <vt:lpstr>5. Tužkou nakreslíme „dřevěný“ rámeček.</vt:lpstr>
      <vt:lpstr>6. Pomalovaný papír natrháme podélně na pruhy.</vt:lpstr>
      <vt:lpstr>7. Jednotlivé pruhy skládáme téměř k sobě a lepíme do „rámečku“.</vt:lpstr>
      <vt:lpstr>8. Vzniklé mezery domalujeme v barvě voskovkami.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5</cp:revision>
  <dcterms:created xsi:type="dcterms:W3CDTF">2013-05-22T15:48:13Z</dcterms:created>
  <dcterms:modified xsi:type="dcterms:W3CDTF">2013-05-27T17:45:26Z</dcterms:modified>
</cp:coreProperties>
</file>