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7930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179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443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9677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408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389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3444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574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7669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6953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0651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0DE91-CF5D-48A8-AAF1-D0DD8C7B4174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21CF3-C484-43D7-8406-04991D48C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339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49275"/>
            <a:ext cx="3859213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1" name="Obdélník 3"/>
          <p:cNvSpPr>
            <a:spLocks noChangeArrowheads="1"/>
          </p:cNvSpPr>
          <p:nvPr/>
        </p:nvSpPr>
        <p:spPr bwMode="auto">
          <a:xfrm>
            <a:off x="1258888" y="1414463"/>
            <a:ext cx="7223125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Výtvarná výchova</a:t>
            </a:r>
          </a:p>
          <a:p>
            <a:r>
              <a:rPr lang="cs-CZ" dirty="0"/>
              <a:t>ROČNÍK: </a:t>
            </a:r>
            <a:r>
              <a:rPr lang="cs-CZ" dirty="0" smtClean="0"/>
              <a:t>VI. – IX.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Bylinky v naší kuchyni</a:t>
            </a:r>
            <a:endParaRPr lang="cs-CZ" dirty="0"/>
          </a:p>
          <a:p>
            <a:r>
              <a:rPr lang="cs-CZ" dirty="0"/>
              <a:t>AUTOR: Mgr. Milada </a:t>
            </a:r>
            <a:r>
              <a:rPr lang="cs-CZ" dirty="0" err="1"/>
              <a:t>Ferenzová</a:t>
            </a:r>
            <a:endParaRPr lang="cs-CZ" dirty="0"/>
          </a:p>
          <a:p>
            <a:r>
              <a:rPr lang="cs-CZ" dirty="0"/>
              <a:t>DATUM VYTVOŘENÍ: 24. 2. </a:t>
            </a:r>
            <a:r>
              <a:rPr lang="cs-CZ" smtClean="0"/>
              <a:t>2013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VY_32_INOVACE_42_MF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91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Anotace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Práce je určena pro žáky 2. stupně ZŠ.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Tématem bylo vytvořit studijní kresbu drobné rostliny podle živé předlohy.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Cíl – nácvik kresby, pozorování detailů, společný výsledek.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Pilotáž – práce byla ověřována v 8. ročníku.</a:t>
            </a:r>
            <a:r>
              <a:rPr lang="cs-CZ" dirty="0">
                <a:latin typeface="Comic Sans MS" pitchFamily="66" charset="0"/>
              </a:rPr>
              <a:t> </a:t>
            </a:r>
            <a:r>
              <a:rPr lang="cs-CZ" dirty="0" smtClean="0">
                <a:latin typeface="Comic Sans MS" pitchFamily="66" charset="0"/>
              </a:rPr>
              <a:t>Žákům dělá potíže stínování a využití formátu. Vzhledem k velikosti kresby je práce realizovatelná </a:t>
            </a:r>
            <a:r>
              <a:rPr lang="cs-CZ" smtClean="0">
                <a:latin typeface="Comic Sans MS" pitchFamily="66" charset="0"/>
              </a:rPr>
              <a:t>ve dvouhodinovém bloku.</a:t>
            </a:r>
            <a:endParaRPr lang="cs-CZ" dirty="0" smtClean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46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Pomůcky a materiál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Tvrdý výkres A4</a:t>
            </a:r>
          </a:p>
          <a:p>
            <a:r>
              <a:rPr lang="cs-CZ" dirty="0" smtClean="0">
                <a:latin typeface="Comic Sans MS" pitchFamily="66" charset="0"/>
              </a:rPr>
              <a:t>Tužka č. 1</a:t>
            </a:r>
          </a:p>
          <a:p>
            <a:r>
              <a:rPr lang="cs-CZ" dirty="0" smtClean="0">
                <a:latin typeface="Comic Sans MS" pitchFamily="66" charset="0"/>
              </a:rPr>
              <a:t>Vlnitá lepenka</a:t>
            </a:r>
          </a:p>
          <a:p>
            <a:r>
              <a:rPr lang="cs-CZ" dirty="0" smtClean="0">
                <a:latin typeface="Comic Sans MS" pitchFamily="66" charset="0"/>
              </a:rPr>
              <a:t>Lepidlo</a:t>
            </a:r>
          </a:p>
          <a:p>
            <a:r>
              <a:rPr lang="cs-CZ" dirty="0" smtClean="0">
                <a:latin typeface="Comic Sans MS" pitchFamily="66" charset="0"/>
              </a:rPr>
              <a:t>Krajka</a:t>
            </a:r>
          </a:p>
          <a:p>
            <a:r>
              <a:rPr lang="cs-CZ" dirty="0" smtClean="0">
                <a:latin typeface="Comic Sans MS" pitchFamily="66" charset="0"/>
              </a:rPr>
              <a:t>Nůžky</a:t>
            </a:r>
          </a:p>
          <a:p>
            <a:pPr marL="0" indent="0">
              <a:buNone/>
            </a:pP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22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1. Podle živé předlohy tužkou nakreslíme studii. Kresbu umístíme do tvaru láhve.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8511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2. Z vlnité lepenky si vodorovně ustřihneme pruh. Krajkou na něm naznačíme police.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113" y="2375271"/>
            <a:ext cx="4819642" cy="3614732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85879" y="2385036"/>
            <a:ext cx="4890046" cy="3665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218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3. Na police přilepíme láhve s bylinkami.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80324" y="1988228"/>
            <a:ext cx="5179680" cy="3884760"/>
          </a:xfrm>
        </p:spPr>
      </p:pic>
    </p:spTree>
    <p:extLst>
      <p:ext uri="{BB962C8B-B14F-4D97-AF65-F5344CB8AC3E}">
        <p14:creationId xmlns:p14="http://schemas.microsoft.com/office/powerpoint/2010/main" val="290905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Zdroje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latin typeface="Comic Sans MS" pitchFamily="66" charset="0"/>
              </a:rPr>
              <a:t>Foto archiv autora</a:t>
            </a:r>
            <a:endParaRPr lang="cs-CZ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8174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187</Words>
  <Application>Microsoft Office PowerPoint</Application>
  <PresentationFormat>Předvádění na obrazovce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Pomůcky a materiál</vt:lpstr>
      <vt:lpstr>1. Podle živé předlohy tužkou nakreslíme studii. Kresbu umístíme do tvaru láhve.</vt:lpstr>
      <vt:lpstr>2. Z vlnité lepenky si vodorovně ustřihneme pruh. Krajkou na něm naznačíme police.</vt:lpstr>
      <vt:lpstr>3. Na police přilepíme láhve s bylinkami.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6</cp:revision>
  <dcterms:created xsi:type="dcterms:W3CDTF">2013-05-23T08:29:46Z</dcterms:created>
  <dcterms:modified xsi:type="dcterms:W3CDTF">2013-05-27T20:11:08Z</dcterms:modified>
</cp:coreProperties>
</file>