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63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1338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855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9916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768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5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61673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310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2145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6710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058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3937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EB65D-3DCC-4086-8BCD-04525FF29D9F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58171-3135-4A97-9B6E-6EE1FD13A71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235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Geometrická kompozice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</a:t>
            </a:r>
            <a:r>
              <a:rPr lang="cs-CZ" dirty="0" smtClean="0"/>
              <a:t>3. 3. 2013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VY_32_INOVACE_43_MF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987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pro žáky 2. stupně ZŠ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je kompozice geometrických tvarů v ploše.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pomocí jednoduchých základních </a:t>
            </a:r>
            <a:r>
              <a:rPr lang="cs-CZ" dirty="0" err="1" smtClean="0">
                <a:latin typeface="Comic Sans MS" pitchFamily="66" charset="0"/>
              </a:rPr>
              <a:t>geom</a:t>
            </a:r>
            <a:r>
              <a:rPr lang="cs-CZ" dirty="0" smtClean="0">
                <a:latin typeface="Comic Sans MS" pitchFamily="66" charset="0"/>
              </a:rPr>
              <a:t>. tvarů vytvořit kompozici a výsledek posunem rozložit v ploše.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Pilotáž – práce byla ověřována </a:t>
            </a:r>
            <a:r>
              <a:rPr lang="cs-CZ" smtClean="0">
                <a:latin typeface="Comic Sans MS" pitchFamily="66" charset="0"/>
              </a:rPr>
              <a:t>v </a:t>
            </a:r>
            <a:r>
              <a:rPr lang="cs-CZ" smtClean="0">
                <a:latin typeface="Comic Sans MS" pitchFamily="66" charset="0"/>
              </a:rPr>
              <a:t>9. </a:t>
            </a:r>
            <a:r>
              <a:rPr lang="cs-CZ" dirty="0" smtClean="0">
                <a:latin typeface="Comic Sans MS" pitchFamily="66" charset="0"/>
              </a:rPr>
              <a:t>ročníku.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První část práce je časově náročnější. Je potřeba počítat celkem se čtyřmi vyuč. hodinami. I ve vyšších ročnících je problémem čisté dokončení práce.</a:t>
            </a:r>
          </a:p>
          <a:p>
            <a:pPr marL="0" indent="0">
              <a:buNone/>
            </a:pP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896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Pomůcky a materiál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Výkres A 4</a:t>
            </a:r>
          </a:p>
          <a:p>
            <a:r>
              <a:rPr lang="cs-CZ" dirty="0" smtClean="0">
                <a:latin typeface="Comic Sans MS" pitchFamily="66" charset="0"/>
              </a:rPr>
              <a:t>Pastelky</a:t>
            </a:r>
          </a:p>
          <a:p>
            <a:r>
              <a:rPr lang="cs-CZ" dirty="0" smtClean="0">
                <a:latin typeface="Comic Sans MS" pitchFamily="66" charset="0"/>
              </a:rPr>
              <a:t>Nůžky</a:t>
            </a:r>
          </a:p>
          <a:p>
            <a:r>
              <a:rPr lang="cs-CZ" dirty="0" smtClean="0">
                <a:latin typeface="Comic Sans MS" pitchFamily="66" charset="0"/>
              </a:rPr>
              <a:t>Lepidlo</a:t>
            </a:r>
          </a:p>
          <a:p>
            <a:r>
              <a:rPr lang="cs-CZ" dirty="0" smtClean="0">
                <a:latin typeface="Comic Sans MS" pitchFamily="66" charset="0"/>
              </a:rPr>
              <a:t>Tmavý výkres A3</a:t>
            </a:r>
          </a:p>
          <a:p>
            <a:r>
              <a:rPr lang="cs-CZ" dirty="0" smtClean="0">
                <a:latin typeface="Comic Sans MS" pitchFamily="66" charset="0"/>
              </a:rPr>
              <a:t>Kostky, </a:t>
            </a:r>
            <a:r>
              <a:rPr lang="cs-CZ" dirty="0" err="1" smtClean="0">
                <a:latin typeface="Comic Sans MS" pitchFamily="66" charset="0"/>
              </a:rPr>
              <a:t>geom</a:t>
            </a:r>
            <a:r>
              <a:rPr lang="cs-CZ" dirty="0">
                <a:latin typeface="Comic Sans MS" pitchFamily="66" charset="0"/>
              </a:rPr>
              <a:t>.</a:t>
            </a:r>
            <a:r>
              <a:rPr lang="cs-CZ" dirty="0" smtClean="0">
                <a:latin typeface="Comic Sans MS" pitchFamily="66" charset="0"/>
              </a:rPr>
              <a:t> </a:t>
            </a:r>
            <a:r>
              <a:rPr lang="cs-CZ" dirty="0" err="1" smtClean="0">
                <a:latin typeface="Comic Sans MS" pitchFamily="66" charset="0"/>
              </a:rPr>
              <a:t>šablonky</a:t>
            </a:r>
            <a:r>
              <a:rPr lang="cs-CZ" dirty="0" smtClean="0">
                <a:latin typeface="Comic Sans MS" pitchFamily="66" charset="0"/>
              </a:rPr>
              <a:t>…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30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1. Na menší výkres obkreslujeme vybrané </a:t>
            </a:r>
            <a:r>
              <a:rPr lang="cs-CZ" sz="3200" dirty="0" err="1" smtClean="0">
                <a:latin typeface="Comic Sans MS" pitchFamily="66" charset="0"/>
              </a:rPr>
              <a:t>geom</a:t>
            </a:r>
            <a:r>
              <a:rPr lang="cs-CZ" sz="3200" dirty="0" smtClean="0">
                <a:latin typeface="Comic Sans MS" pitchFamily="66" charset="0"/>
              </a:rPr>
              <a:t>. tvary ve zvolené kompozici.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43912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Zvolený rytmus dodržíme v celé ploše obrázku.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93021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Obrázek vykreslíme ve dvou nebo třech zvolených barvách.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452481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4. Takto vybarvíme celou plochu.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0440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5. Z rubové strany si formát náhodně rozdělíme na obdélníkové plochy různých velikostí.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70746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6. Jednotlivé plochy si očíslujeme a následně rozstříháme.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52003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148945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7. Na tmavý papír si narýsujeme základní linku a nalepíme jednotlivé obrazce s odstupem od sebe.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27050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13417" y="1303007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9720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Zdroje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latin typeface="Comic Sans MS" pitchFamily="66" charset="0"/>
              </a:rPr>
              <a:t>Foto archiv autora</a:t>
            </a:r>
            <a:endParaRPr lang="cs-CZ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13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243</Words>
  <Application>Microsoft Office PowerPoint</Application>
  <PresentationFormat>Předvádění na obrazovce (4:3)</PresentationFormat>
  <Paragraphs>43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Pomůcky a materiál</vt:lpstr>
      <vt:lpstr>1. Na menší výkres obkreslujeme vybrané geom. tvary ve zvolené kompozici.</vt:lpstr>
      <vt:lpstr>2. Zvolený rytmus dodržíme v celé ploše obrázku.</vt:lpstr>
      <vt:lpstr>3. Obrázek vykreslíme ve dvou nebo třech zvolených barvách.</vt:lpstr>
      <vt:lpstr>4. Takto vybarvíme celou plochu.</vt:lpstr>
      <vt:lpstr>5. Z rubové strany si formát náhodně rozdělíme na obdélníkové plochy různých velikostí.</vt:lpstr>
      <vt:lpstr>6. Jednotlivé plochy si očíslujeme a následně rozstříháme.</vt:lpstr>
      <vt:lpstr>Prezentace aplikace PowerPoint</vt:lpstr>
      <vt:lpstr>7. Na tmavý papír si narýsujeme základní linku a nalepíme jednotlivé obrazce s odstupem od sebe.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10</cp:revision>
  <dcterms:created xsi:type="dcterms:W3CDTF">2013-05-23T08:18:49Z</dcterms:created>
  <dcterms:modified xsi:type="dcterms:W3CDTF">2013-05-27T17:48:35Z</dcterms:modified>
</cp:coreProperties>
</file>