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74" r:id="rId4"/>
    <p:sldId id="260" r:id="rId5"/>
    <p:sldId id="261" r:id="rId6"/>
    <p:sldId id="263" r:id="rId7"/>
    <p:sldId id="264" r:id="rId8"/>
    <p:sldId id="266" r:id="rId9"/>
    <p:sldId id="267" r:id="rId10"/>
    <p:sldId id="268" r:id="rId11"/>
    <p:sldId id="270" r:id="rId12"/>
    <p:sldId id="271" r:id="rId13"/>
    <p:sldId id="272" r:id="rId14"/>
    <p:sldId id="27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2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F00C-FAB3-4FB4-A87E-2FA359DBA2DA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48EDA-699E-44CF-BADE-8D6DC2A8AA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1584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F00C-FAB3-4FB4-A87E-2FA359DBA2DA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48EDA-699E-44CF-BADE-8D6DC2A8AA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7282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F00C-FAB3-4FB4-A87E-2FA359DBA2DA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48EDA-699E-44CF-BADE-8D6DC2A8AA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71842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F00C-FAB3-4FB4-A87E-2FA359DBA2DA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48EDA-699E-44CF-BADE-8D6DC2A8AA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834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F00C-FAB3-4FB4-A87E-2FA359DBA2DA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48EDA-699E-44CF-BADE-8D6DC2A8AA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6204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F00C-FAB3-4FB4-A87E-2FA359DBA2DA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48EDA-699E-44CF-BADE-8D6DC2A8AA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08166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F00C-FAB3-4FB4-A87E-2FA359DBA2DA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48EDA-699E-44CF-BADE-8D6DC2A8AA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9279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F00C-FAB3-4FB4-A87E-2FA359DBA2DA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48EDA-699E-44CF-BADE-8D6DC2A8AA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9701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F00C-FAB3-4FB4-A87E-2FA359DBA2DA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48EDA-699E-44CF-BADE-8D6DC2A8AA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3750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F00C-FAB3-4FB4-A87E-2FA359DBA2DA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48EDA-699E-44CF-BADE-8D6DC2A8AA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8203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82F00C-FAB3-4FB4-A87E-2FA359DBA2DA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D48EDA-699E-44CF-BADE-8D6DC2A8AA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0502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2F00C-FAB3-4FB4-A87E-2FA359DBA2DA}" type="datetimeFigureOut">
              <a:rPr lang="cs-CZ" smtClean="0"/>
              <a:t>27.5.2013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D48EDA-699E-44CF-BADE-8D6DC2A8AA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4658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549275"/>
            <a:ext cx="3859213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1" name="Obdélník 3"/>
          <p:cNvSpPr>
            <a:spLocks noChangeArrowheads="1"/>
          </p:cNvSpPr>
          <p:nvPr/>
        </p:nvSpPr>
        <p:spPr bwMode="auto">
          <a:xfrm>
            <a:off x="1258888" y="1414463"/>
            <a:ext cx="7223125" cy="523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b="1" dirty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>
              <a:solidFill>
                <a:srgbClr val="00B050"/>
              </a:solidFill>
            </a:endParaRPr>
          </a:p>
          <a:p>
            <a:pPr algn="ctr"/>
            <a:r>
              <a:rPr lang="cs-CZ" dirty="0"/>
              <a:t>projekt v rámci vzdělávacího programu</a:t>
            </a:r>
          </a:p>
          <a:p>
            <a:pPr algn="ctr"/>
            <a:r>
              <a:rPr lang="cs-CZ" dirty="0"/>
              <a:t>VZDĚLÁNÍ PRO KONKURENCESCHOPNOST</a:t>
            </a:r>
          </a:p>
          <a:p>
            <a:endParaRPr lang="cs-CZ" dirty="0"/>
          </a:p>
          <a:p>
            <a:pPr algn="ctr"/>
            <a:r>
              <a:rPr lang="cs-CZ" dirty="0"/>
              <a:t>ŠABLONA ČÍSLO: III/2</a:t>
            </a:r>
          </a:p>
          <a:p>
            <a:pPr algn="ctr"/>
            <a:r>
              <a:rPr lang="cs-CZ" dirty="0"/>
              <a:t>NÁZEV:  INOVACE A ZKVALITNĚNÍ VÝUKY PROSTŘEDNICTVÍM ICT</a:t>
            </a:r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PŘEDMĚT: Výtvarná výchova</a:t>
            </a:r>
          </a:p>
          <a:p>
            <a:r>
              <a:rPr lang="cs-CZ" dirty="0"/>
              <a:t>ROČNÍK: </a:t>
            </a:r>
            <a:r>
              <a:rPr lang="cs-CZ" dirty="0" smtClean="0"/>
              <a:t>VI. – IX.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Vánoční hvězda</a:t>
            </a:r>
            <a:endParaRPr lang="cs-CZ" dirty="0"/>
          </a:p>
          <a:p>
            <a:r>
              <a:rPr lang="cs-CZ" dirty="0"/>
              <a:t>AUTOR: Mgr. Milada </a:t>
            </a:r>
            <a:r>
              <a:rPr lang="cs-CZ" dirty="0" err="1"/>
              <a:t>Ferenzová</a:t>
            </a:r>
            <a:endParaRPr lang="cs-CZ" dirty="0"/>
          </a:p>
          <a:p>
            <a:r>
              <a:rPr lang="cs-CZ" dirty="0"/>
              <a:t>DATUM VYTVOŘENÍ: </a:t>
            </a:r>
            <a:r>
              <a:rPr lang="cs-CZ" dirty="0" smtClean="0"/>
              <a:t>10. 11. 2012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VY_32_INOVACE_54_MF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309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Anotace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>
                <a:latin typeface="Comic Sans MS" pitchFamily="66" charset="0"/>
              </a:rPr>
              <a:t>Práce je určena pro žáky 2. stupně ZŠ.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Tématem je dekorativní hvězda vyrobená ze zbytků papíru technikou stáčení.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Cíl – výroba dekorativního prvku pro vánoční výzdobu např. ve třídě. Zvládnutí techniky stáčení papírových ruliček.</a:t>
            </a:r>
          </a:p>
          <a:p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Pilotáž – práce byla ověřována </a:t>
            </a:r>
            <a:r>
              <a:rPr lang="cs-CZ" smtClean="0">
                <a:latin typeface="Comic Sans MS" pitchFamily="66" charset="0"/>
              </a:rPr>
              <a:t>v </a:t>
            </a:r>
            <a:r>
              <a:rPr lang="cs-CZ" smtClean="0">
                <a:latin typeface="Comic Sans MS" pitchFamily="66" charset="0"/>
              </a:rPr>
              <a:t>9. </a:t>
            </a:r>
            <a:r>
              <a:rPr lang="cs-CZ" dirty="0">
                <a:latin typeface="Comic Sans MS" pitchFamily="66" charset="0"/>
              </a:rPr>
              <a:t>r</a:t>
            </a:r>
            <a:r>
              <a:rPr lang="cs-CZ" dirty="0" smtClean="0">
                <a:latin typeface="Comic Sans MS" pitchFamily="66" charset="0"/>
              </a:rPr>
              <a:t>očníku. Časový rozvrh – dvě vyučovací hodiny. Hvězdu je možno udělat v různých velikostech a vytvořit závěs.  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8779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Pomůcky a materiál</a:t>
            </a:r>
            <a:endParaRPr lang="cs-CZ" sz="3200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Pruhy bílého měkkého papíru</a:t>
            </a:r>
          </a:p>
          <a:p>
            <a:r>
              <a:rPr lang="cs-CZ" dirty="0" smtClean="0">
                <a:latin typeface="Comic Sans MS" pitchFamily="66" charset="0"/>
              </a:rPr>
              <a:t>Barevný papír</a:t>
            </a:r>
          </a:p>
          <a:p>
            <a:r>
              <a:rPr lang="cs-CZ" dirty="0" smtClean="0">
                <a:latin typeface="Comic Sans MS" pitchFamily="66" charset="0"/>
              </a:rPr>
              <a:t>Špejle</a:t>
            </a:r>
          </a:p>
          <a:p>
            <a:r>
              <a:rPr lang="cs-CZ" dirty="0" smtClean="0">
                <a:latin typeface="Comic Sans MS" pitchFamily="66" charset="0"/>
              </a:rPr>
              <a:t>Nůžky, lepidlo</a:t>
            </a:r>
          </a:p>
          <a:p>
            <a:r>
              <a:rPr lang="cs-CZ" dirty="0">
                <a:latin typeface="Comic Sans MS" pitchFamily="66" charset="0"/>
              </a:rPr>
              <a:t>P</a:t>
            </a:r>
            <a:r>
              <a:rPr lang="cs-CZ" dirty="0" smtClean="0">
                <a:latin typeface="Comic Sans MS" pitchFamily="66" charset="0"/>
              </a:rPr>
              <a:t>rovázek</a:t>
            </a:r>
            <a:endParaRPr lang="cs-CZ" dirty="0">
              <a:latin typeface="Comic Sans MS" pitchFamily="66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2780928"/>
            <a:ext cx="4698227" cy="3521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2038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200" dirty="0" smtClean="0">
                <a:latin typeface="Comic Sans MS" pitchFamily="66" charset="0"/>
              </a:rPr>
              <a:t>1. Připravíme si proužky měkkého papíru cca 30 x 7 cm. Pomocí špejle z nich stáčíme ruličky.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070046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2. Konec ruličky zajistíme kapkou lepidla a špejli vytáhneme.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772816"/>
            <a:ext cx="3692228" cy="2769171"/>
          </a:xfr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356992"/>
            <a:ext cx="4170573" cy="3126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7195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3. Na jednu hvězdu potřebujeme </a:t>
            </a:r>
            <a:br>
              <a:rPr lang="cs-CZ" sz="3200" dirty="0" smtClean="0">
                <a:latin typeface="Comic Sans MS" pitchFamily="66" charset="0"/>
              </a:rPr>
            </a:br>
            <a:r>
              <a:rPr lang="cs-CZ" sz="3200" dirty="0" smtClean="0">
                <a:latin typeface="Comic Sans MS" pitchFamily="66" charset="0"/>
              </a:rPr>
              <a:t>12 ruliček.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2201790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4. Vždy ze tří ruliček slepíme rovnostranný trojúhelník.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628800"/>
            <a:ext cx="3665380" cy="2749035"/>
          </a:xfr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996952"/>
            <a:ext cx="4306573" cy="32282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1588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5. Vzniklé čtyři trojúhelníky spojíme po dvou do hvězd.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473303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6. Tyto hvězdy položíme na sebe </a:t>
            </a:r>
            <a:br>
              <a:rPr lang="cs-CZ" sz="3200" dirty="0" smtClean="0">
                <a:latin typeface="Comic Sans MS" pitchFamily="66" charset="0"/>
              </a:rPr>
            </a:br>
            <a:r>
              <a:rPr lang="cs-CZ" sz="3200" dirty="0" smtClean="0">
                <a:latin typeface="Comic Sans MS" pitchFamily="66" charset="0"/>
              </a:rPr>
              <a:t>a slepíme. 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1998849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7. Z barevného papíru si pomocí šablony vystřihneme zvoneček.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556792"/>
            <a:ext cx="4529476" cy="3397107"/>
          </a:xfr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573016"/>
            <a:ext cx="3449886" cy="25860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719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8. Na prostorový zvonek potřebujeme tři vystřižené tvary.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306135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9. Slepením vznikne prostorový tvar.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96752"/>
            <a:ext cx="6034617" cy="4525963"/>
          </a:xfrm>
        </p:spPr>
      </p:pic>
      <p:pic>
        <p:nvPicPr>
          <p:cNvPr id="1026" name="Picture 2" descr="C:\Users\ZS SLOVAN\Desktop\DUM výtvarka\Vánoční hvězda\P106034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3645024"/>
            <a:ext cx="3716420" cy="2787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020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Comic Sans MS" pitchFamily="66" charset="0"/>
              </a:rPr>
              <a:t>10. Zvonek zavěsíme do středu hvězdy.</a:t>
            </a:r>
            <a:endParaRPr lang="cs-CZ" sz="3200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  <p:extLst>
      <p:ext uri="{BB962C8B-B14F-4D97-AF65-F5344CB8AC3E}">
        <p14:creationId xmlns:p14="http://schemas.microsoft.com/office/powerpoint/2010/main" val="400546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Zdroje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Foto archiv autora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320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252</Words>
  <Application>Microsoft Office PowerPoint</Application>
  <PresentationFormat>Předvádění na obrazovce (4:3)</PresentationFormat>
  <Paragraphs>44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Prezentace aplikace PowerPoint</vt:lpstr>
      <vt:lpstr>Anotace</vt:lpstr>
      <vt:lpstr>Pomůcky a materiál</vt:lpstr>
      <vt:lpstr>1. Připravíme si proužky měkkého papíru cca 30 x 7 cm. Pomocí špejle z nich stáčíme ruličky.</vt:lpstr>
      <vt:lpstr>2. Konec ruličky zajistíme kapkou lepidla a špejli vytáhneme.</vt:lpstr>
      <vt:lpstr>3. Na jednu hvězdu potřebujeme  12 ruliček.</vt:lpstr>
      <vt:lpstr>4. Vždy ze tří ruliček slepíme rovnostranný trojúhelník.</vt:lpstr>
      <vt:lpstr>5. Vzniklé čtyři trojúhelníky spojíme po dvou do hvězd.</vt:lpstr>
      <vt:lpstr>6. Tyto hvězdy položíme na sebe  a slepíme. .</vt:lpstr>
      <vt:lpstr>7. Z barevného papíru si pomocí šablony vystřihneme zvoneček.</vt:lpstr>
      <vt:lpstr>8. Na prostorový zvonek potřebujeme tři vystřižené tvary.</vt:lpstr>
      <vt:lpstr>9. Slepením vznikne prostorový tvar.</vt:lpstr>
      <vt:lpstr>10. Zvonek zavěsíme do středu hvězdy.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9</cp:revision>
  <dcterms:created xsi:type="dcterms:W3CDTF">2013-05-13T13:33:55Z</dcterms:created>
  <dcterms:modified xsi:type="dcterms:W3CDTF">2013-05-27T17:58:22Z</dcterms:modified>
</cp:coreProperties>
</file>