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2" r:id="rId6"/>
    <p:sldId id="264" r:id="rId7"/>
    <p:sldId id="266" r:id="rId8"/>
    <p:sldId id="268" r:id="rId9"/>
    <p:sldId id="269" r:id="rId10"/>
    <p:sldId id="271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390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061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47420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6857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841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4617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08720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96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281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650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5179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E23DFC-5908-45F9-9623-8325881126B2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B5741D-926F-4264-BA58-04E6E31259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6275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875" y="549275"/>
            <a:ext cx="3859213" cy="8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1" name="Obdélník 3"/>
          <p:cNvSpPr>
            <a:spLocks noChangeArrowheads="1"/>
          </p:cNvSpPr>
          <p:nvPr/>
        </p:nvSpPr>
        <p:spPr bwMode="auto">
          <a:xfrm>
            <a:off x="1258888" y="1414463"/>
            <a:ext cx="7223125" cy="523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Výtvarná výchova</a:t>
            </a:r>
          </a:p>
          <a:p>
            <a:r>
              <a:rPr lang="cs-CZ" dirty="0"/>
              <a:t>ROČNÍK: </a:t>
            </a:r>
            <a:r>
              <a:rPr lang="cs-CZ" dirty="0" smtClean="0"/>
              <a:t>VI. – IX.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Vánoční rybka</a:t>
            </a:r>
            <a:endParaRPr lang="cs-CZ" dirty="0"/>
          </a:p>
          <a:p>
            <a:r>
              <a:rPr lang="cs-CZ" dirty="0"/>
              <a:t>AUTOR: Mgr. Milada </a:t>
            </a:r>
            <a:r>
              <a:rPr lang="cs-CZ" dirty="0" err="1"/>
              <a:t>Ferenzová</a:t>
            </a:r>
            <a:endParaRPr lang="cs-CZ" dirty="0"/>
          </a:p>
          <a:p>
            <a:r>
              <a:rPr lang="cs-CZ" dirty="0"/>
              <a:t>DATUM VYTVOŘENÍ: </a:t>
            </a:r>
            <a:r>
              <a:rPr lang="cs-CZ" dirty="0" smtClean="0"/>
              <a:t>24. 11. </a:t>
            </a:r>
            <a:r>
              <a:rPr lang="cs-CZ" smtClean="0"/>
              <a:t>2012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VY_32_INOVACE_55_MF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1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Anotace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Comic Sans MS" pitchFamily="66" charset="0"/>
              </a:rPr>
              <a:t>Práce je určena pro žáky 2. stupně ZŠ.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Tématem je vánoční dekorace ve tvaru rybky za využití recyklovaného materiálu.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Cíl – vytvoření výtvarného výrobku za použití nevýtvarného materiálu. Rozvoj fantazie.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Pilotáž – práce byla ověřována v 8. ročníku. Je potřeba předem připravit těla rybek, protože řezání </a:t>
            </a:r>
            <a:r>
              <a:rPr lang="cs-CZ" dirty="0" err="1" smtClean="0">
                <a:latin typeface="Comic Sans MS" pitchFamily="66" charset="0"/>
              </a:rPr>
              <a:t>PETek</a:t>
            </a:r>
            <a:r>
              <a:rPr lang="cs-CZ" dirty="0" smtClean="0">
                <a:latin typeface="Comic Sans MS" pitchFamily="66" charset="0"/>
              </a:rPr>
              <a:t> a tavení nad plamenem není možno dělat ve třídě s dětmi. Dekoraci je možno použít i jak ozdobu na venkovní vánoční stromeček.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93720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Pomůcky a materiál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PET láhev</a:t>
            </a:r>
          </a:p>
          <a:p>
            <a:r>
              <a:rPr lang="cs-CZ" dirty="0" smtClean="0">
                <a:latin typeface="Comic Sans MS" pitchFamily="66" charset="0"/>
              </a:rPr>
              <a:t>Nůžky</a:t>
            </a:r>
          </a:p>
          <a:p>
            <a:r>
              <a:rPr lang="cs-CZ" dirty="0" smtClean="0">
                <a:latin typeface="Comic Sans MS" pitchFamily="66" charset="0"/>
              </a:rPr>
              <a:t>Tavná pistole</a:t>
            </a:r>
          </a:p>
          <a:p>
            <a:r>
              <a:rPr lang="cs-CZ" dirty="0" smtClean="0">
                <a:latin typeface="Comic Sans MS" pitchFamily="66" charset="0"/>
              </a:rPr>
              <a:t>Výkres</a:t>
            </a:r>
          </a:p>
          <a:p>
            <a:r>
              <a:rPr lang="cs-CZ" dirty="0" smtClean="0">
                <a:latin typeface="Comic Sans MS" pitchFamily="66" charset="0"/>
              </a:rPr>
              <a:t>Zbytky organzy</a:t>
            </a:r>
          </a:p>
          <a:p>
            <a:r>
              <a:rPr lang="cs-CZ" dirty="0" smtClean="0">
                <a:latin typeface="Comic Sans MS" pitchFamily="66" charset="0"/>
              </a:rPr>
              <a:t>Flitrové dekorace</a:t>
            </a:r>
            <a:endParaRPr lang="cs-CZ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394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1. Z PET láhve si ustřihneme nebo uřízneme středovou část asi 15 cm dlouhou.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844824"/>
            <a:ext cx="4556324" cy="3417243"/>
          </a:xfr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284870"/>
            <a:ext cx="4385990" cy="32877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90486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2. Nad plamenem necháme spéct okraje plastu, které se tím uzavřou a stáhnou.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56792"/>
            <a:ext cx="4306425" cy="3229819"/>
          </a:xfr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410288"/>
            <a:ext cx="4235475" cy="3174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07206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3. Ze zbytku organzy si ustřihneme pruh, nařasíme na jedné straně a slepíme tav. </a:t>
            </a:r>
            <a:r>
              <a:rPr lang="cs-CZ" sz="2800" dirty="0">
                <a:latin typeface="Comic Sans MS" pitchFamily="66" charset="0"/>
              </a:rPr>
              <a:t>p</a:t>
            </a:r>
            <a:r>
              <a:rPr lang="cs-CZ" sz="2800" dirty="0" smtClean="0">
                <a:latin typeface="Comic Sans MS" pitchFamily="66" charset="0"/>
              </a:rPr>
              <a:t>istolí.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4241444" cy="3181083"/>
          </a:xfr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789040"/>
            <a:ext cx="3449886" cy="25860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43067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4. Takto vzniklý ocásek vlepíme do jedné části těla ryby.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8800"/>
            <a:ext cx="4268292" cy="3201219"/>
          </a:xfrm>
        </p:spPr>
      </p:pic>
      <p:pic>
        <p:nvPicPr>
          <p:cNvPr id="5" name="Zástupný symbol pro obsah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356992"/>
            <a:ext cx="4364302" cy="3273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2381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5. Z tvrdého papíru si vystřihneme ploutve, oči a čumáček ryby.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3431905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6. K tělu přilepíme papírové části.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4385460" cy="3289095"/>
          </a:xfrm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56992"/>
            <a:ext cx="4458756" cy="33423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08870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7. Tělo rybky dozdobíme flitrovými ozdobami a zavěsíme ji na vlasec nebo nit.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691" y="1600200"/>
            <a:ext cx="6034617" cy="4525963"/>
          </a:xfrm>
        </p:spPr>
      </p:pic>
    </p:spTree>
    <p:extLst>
      <p:ext uri="{BB962C8B-B14F-4D97-AF65-F5344CB8AC3E}">
        <p14:creationId xmlns:p14="http://schemas.microsoft.com/office/powerpoint/2010/main" val="4651983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Zdroje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Foto </a:t>
            </a:r>
            <a:r>
              <a:rPr lang="cs-CZ" smtClean="0">
                <a:latin typeface="Comic Sans MS" pitchFamily="66" charset="0"/>
              </a:rPr>
              <a:t>archiv autora</a:t>
            </a:r>
            <a:endParaRPr lang="cs-CZ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65857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261</Words>
  <Application>Microsoft Office PowerPoint</Application>
  <PresentationFormat>Předvádění na obrazovce (4:3)</PresentationFormat>
  <Paragraphs>42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Pomůcky a materiál</vt:lpstr>
      <vt:lpstr>1. Z PET láhve si ustřihneme nebo uřízneme středovou část asi 15 cm dlouhou.</vt:lpstr>
      <vt:lpstr>2. Nad plamenem necháme spéct okraje plastu, které se tím uzavřou a stáhnou.</vt:lpstr>
      <vt:lpstr>3. Ze zbytku organzy si ustřihneme pruh, nařasíme na jedné straně a slepíme tav. pistolí.</vt:lpstr>
      <vt:lpstr>4. Takto vzniklý ocásek vlepíme do jedné části těla ryby.</vt:lpstr>
      <vt:lpstr>5. Z tvrdého papíru si vystřihneme ploutve, oči a čumáček ryby.</vt:lpstr>
      <vt:lpstr>6. K tělu přilepíme papírové části.</vt:lpstr>
      <vt:lpstr>7. Tělo rybky dozdobíme flitrovými ozdobami a zavěsíme ji na vlasec nebo nit.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9</cp:revision>
  <dcterms:created xsi:type="dcterms:W3CDTF">2013-05-23T08:27:34Z</dcterms:created>
  <dcterms:modified xsi:type="dcterms:W3CDTF">2013-05-28T14:35:25Z</dcterms:modified>
</cp:coreProperties>
</file>