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3" r:id="rId6"/>
    <p:sldId id="265" r:id="rId7"/>
    <p:sldId id="266" r:id="rId8"/>
    <p:sldId id="268" r:id="rId9"/>
    <p:sldId id="270" r:id="rId10"/>
    <p:sldId id="272" r:id="rId11"/>
    <p:sldId id="274" r:id="rId12"/>
    <p:sldId id="275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736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083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447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975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303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372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628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6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2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224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009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6555E-8E9D-4D0C-B1C1-703645188D1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15613-234A-4A52-88E5-C7DF70E50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255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Černo-bílý portrét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18. </a:t>
            </a:r>
            <a:r>
              <a:rPr lang="cs-CZ" dirty="0"/>
              <a:t>2.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VY_32_INOVACE_58_MF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47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pro žáky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portrét převedený z fotografie do výtvarné černo-bílé podoby. 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vytvoření grafické formy </a:t>
            </a:r>
            <a:r>
              <a:rPr lang="cs-CZ" dirty="0" err="1" smtClean="0">
                <a:latin typeface="Comic Sans MS" pitchFamily="66" charset="0"/>
              </a:rPr>
              <a:t>předgrafickou</a:t>
            </a:r>
            <a:r>
              <a:rPr lang="cs-CZ" dirty="0" smtClean="0">
                <a:latin typeface="Comic Sans MS" pitchFamily="66" charset="0"/>
              </a:rPr>
              <a:t> technikou, ze které je možno pořídit tisky </a:t>
            </a:r>
            <a:r>
              <a:rPr lang="cs-CZ" dirty="0" smtClean="0">
                <a:latin typeface="Comic Sans MS" pitchFamily="66" charset="0"/>
              </a:rPr>
              <a:t>nejen v </a:t>
            </a:r>
            <a:r>
              <a:rPr lang="cs-CZ" dirty="0" smtClean="0">
                <a:latin typeface="Comic Sans MS" pitchFamily="66" charset="0"/>
              </a:rPr>
              <a:t>černo-bílé barevnosti.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ověřena v 9. </a:t>
            </a:r>
            <a:r>
              <a:rPr lang="cs-CZ" dirty="0" smtClean="0">
                <a:latin typeface="Comic Sans MS" pitchFamily="66" charset="0"/>
              </a:rPr>
              <a:t>ročníku. Technickou </a:t>
            </a:r>
            <a:r>
              <a:rPr lang="cs-CZ" dirty="0" smtClean="0">
                <a:latin typeface="Comic Sans MS" pitchFamily="66" charset="0"/>
              </a:rPr>
              <a:t>náročností je vhodná spíše pro vyšší ročníky. Výsledkem může být společné tablo 9. ročníku.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420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Kancelářský papír A4</a:t>
            </a:r>
          </a:p>
          <a:p>
            <a:r>
              <a:rPr lang="cs-CZ" dirty="0" smtClean="0">
                <a:latin typeface="Comic Sans MS" pitchFamily="66" charset="0"/>
              </a:rPr>
              <a:t>Tvrdý výkres A3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Pěnový papír </a:t>
            </a:r>
            <a:r>
              <a:rPr lang="cs-CZ" dirty="0" err="1" smtClean="0">
                <a:latin typeface="Comic Sans MS" pitchFamily="66" charset="0"/>
              </a:rPr>
              <a:t>moosgumi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Tvrdá podložka A4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r>
              <a:rPr lang="cs-CZ" dirty="0" smtClean="0">
                <a:latin typeface="Comic Sans MS" pitchFamily="66" charset="0"/>
              </a:rPr>
              <a:t>Váleček + podložka</a:t>
            </a:r>
          </a:p>
          <a:p>
            <a:r>
              <a:rPr lang="cs-CZ" dirty="0" smtClean="0">
                <a:latin typeface="Comic Sans MS" pitchFamily="66" charset="0"/>
              </a:rPr>
              <a:t>Tiskařská barva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410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Comic Sans MS" pitchFamily="66" charset="0"/>
              </a:rPr>
              <a:t>1. Na měkký papír si načrtneme portrét kamaráda z profilu a vystřihneme podle obrysové čáry.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4457468" cy="3343101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664037"/>
            <a:ext cx="3812241" cy="285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69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Vystřiženou siluetu přiložíme na pěnový papír a obtáhneme nejlépe tenkým fixem.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56792"/>
            <a:ext cx="3953412" cy="2965059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284984"/>
            <a:ext cx="4457468" cy="3343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85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Siluetu z pěnového papíru opět precizně vystřihneme.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56792"/>
            <a:ext cx="3692228" cy="2769171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556792"/>
            <a:ext cx="3692228" cy="2769171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149080"/>
            <a:ext cx="3449356" cy="2587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0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Matrici nalepíme vteřinovým lepidlem na pevnou podložku.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8800"/>
            <a:ext cx="4076270" cy="3057203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356992"/>
            <a:ext cx="4076270" cy="305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59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Po zaschnutí naneseme válečkem tiskařskou barvu. 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00808"/>
            <a:ext cx="4097428" cy="3073071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356992"/>
            <a:ext cx="3500206" cy="2625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22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Comic Sans MS" pitchFamily="66" charset="0"/>
              </a:rPr>
              <a:t>6. Důkladně nabarvenou a očištěnou matrici překryjeme čistým výkresem a pomocí lžičky pořídíme otisk. 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7898" y="2186250"/>
            <a:ext cx="5035666" cy="3776750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276872"/>
            <a:ext cx="4364302" cy="3273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50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Comic Sans MS" pitchFamily="66" charset="0"/>
              </a:rPr>
              <a:t>7. První tisky nejsou úplně perfektní, po několikerém otisknutí barva do matrice vsákne a tiskne souměrně a sytě.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501008"/>
            <a:ext cx="4172281" cy="3129211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84784"/>
            <a:ext cx="4289449" cy="321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76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8. Můžeme pořídit několik tisků, až jsme s výsledkem spokojeni.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10684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Comic Sans MS" pitchFamily="66" charset="0"/>
              </a:rPr>
              <a:t>9. Hotový otisk dotvoříme jednoduchými znaky a písmem, aby vystihovaly zájmy portrétovaného.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55332" y="2201252"/>
            <a:ext cx="5155679" cy="3866760"/>
          </a:xfrm>
        </p:spPr>
      </p:pic>
    </p:spTree>
    <p:extLst>
      <p:ext uri="{BB962C8B-B14F-4D97-AF65-F5344CB8AC3E}">
        <p14:creationId xmlns:p14="http://schemas.microsoft.com/office/powerpoint/2010/main" val="29848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Foto archiv autora</a:t>
            </a:r>
            <a:endParaRPr lang="cs-CZ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60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920</TotalTime>
  <Words>284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Pomůcky a materiál</vt:lpstr>
      <vt:lpstr>1. Na měkký papír si načrtneme portrét kamaráda z profilu a vystřihneme podle obrysové čáry.</vt:lpstr>
      <vt:lpstr>2. Vystřiženou siluetu přiložíme na pěnový papír a obtáhneme nejlépe tenkým fixem.</vt:lpstr>
      <vt:lpstr>3. Siluetu z pěnového papíru opět precizně vystřihneme.</vt:lpstr>
      <vt:lpstr>4. Matrici nalepíme vteřinovým lepidlem na pevnou podložku.</vt:lpstr>
      <vt:lpstr>5. Po zaschnutí naneseme válečkem tiskařskou barvu. </vt:lpstr>
      <vt:lpstr>6. Důkladně nabarvenou a očištěnou matrici překryjeme čistým výkresem a pomocí lžičky pořídíme otisk. </vt:lpstr>
      <vt:lpstr>7. První tisky nejsou úplně perfektní, po několikerém otisknutí barva do matrice vsákne a tiskne souměrně a sytě.</vt:lpstr>
      <vt:lpstr>8. Můžeme pořídit několik tisků, až jsme s výsledkem spokojeni.</vt:lpstr>
      <vt:lpstr>9. Hotový otisk dotvoříme jednoduchými znaky a písmem, aby vystihovaly zájmy portrétovaného.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8</cp:revision>
  <dcterms:created xsi:type="dcterms:W3CDTF">2013-05-27T10:43:52Z</dcterms:created>
  <dcterms:modified xsi:type="dcterms:W3CDTF">2013-05-29T06:42:53Z</dcterms:modified>
</cp:coreProperties>
</file>