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6" r:id="rId3"/>
    <p:sldId id="263" r:id="rId4"/>
    <p:sldId id="258" r:id="rId5"/>
    <p:sldId id="259" r:id="rId6"/>
    <p:sldId id="260" r:id="rId7"/>
    <p:sldId id="261" r:id="rId8"/>
    <p:sldId id="262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885A76-82F8-410F-B6DD-27B5067FECB9}" type="datetimeFigureOut">
              <a:rPr lang="cs-CZ" smtClean="0"/>
              <a:t>28.5.2013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B2DAEE-C8B8-41E0-B12C-23494F0E07D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3880695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885A76-82F8-410F-B6DD-27B5067FECB9}" type="datetimeFigureOut">
              <a:rPr lang="cs-CZ" smtClean="0"/>
              <a:t>28.5.2013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B2DAEE-C8B8-41E0-B12C-23494F0E07D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0186419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885A76-82F8-410F-B6DD-27B5067FECB9}" type="datetimeFigureOut">
              <a:rPr lang="cs-CZ" smtClean="0"/>
              <a:t>28.5.2013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B2DAEE-C8B8-41E0-B12C-23494F0E07D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6008338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885A76-82F8-410F-B6DD-27B5067FECB9}" type="datetimeFigureOut">
              <a:rPr lang="cs-CZ" smtClean="0"/>
              <a:t>28.5.2013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B2DAEE-C8B8-41E0-B12C-23494F0E07D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0417548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885A76-82F8-410F-B6DD-27B5067FECB9}" type="datetimeFigureOut">
              <a:rPr lang="cs-CZ" smtClean="0"/>
              <a:t>28.5.2013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B2DAEE-C8B8-41E0-B12C-23494F0E07D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5218553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885A76-82F8-410F-B6DD-27B5067FECB9}" type="datetimeFigureOut">
              <a:rPr lang="cs-CZ" smtClean="0"/>
              <a:t>28.5.2013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B2DAEE-C8B8-41E0-B12C-23494F0E07D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7597663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885A76-82F8-410F-B6DD-27B5067FECB9}" type="datetimeFigureOut">
              <a:rPr lang="cs-CZ" smtClean="0"/>
              <a:t>28.5.2013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B2DAEE-C8B8-41E0-B12C-23494F0E07D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9927299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885A76-82F8-410F-B6DD-27B5067FECB9}" type="datetimeFigureOut">
              <a:rPr lang="cs-CZ" smtClean="0"/>
              <a:t>28.5.2013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B2DAEE-C8B8-41E0-B12C-23494F0E07D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4457697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885A76-82F8-410F-B6DD-27B5067FECB9}" type="datetimeFigureOut">
              <a:rPr lang="cs-CZ" smtClean="0"/>
              <a:t>28.5.2013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B2DAEE-C8B8-41E0-B12C-23494F0E07D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411808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885A76-82F8-410F-B6DD-27B5067FECB9}" type="datetimeFigureOut">
              <a:rPr lang="cs-CZ" smtClean="0"/>
              <a:t>28.5.2013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B2DAEE-C8B8-41E0-B12C-23494F0E07D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2011415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885A76-82F8-410F-B6DD-27B5067FECB9}" type="datetimeFigureOut">
              <a:rPr lang="cs-CZ" smtClean="0"/>
              <a:t>28.5.2013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B2DAEE-C8B8-41E0-B12C-23494F0E07D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7386833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3885A76-82F8-410F-B6DD-27B5067FECB9}" type="datetimeFigureOut">
              <a:rPr lang="cs-CZ" smtClean="0"/>
              <a:t>28.5.2013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2B2DAEE-C8B8-41E0-B12C-23494F0E07D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101318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5875" y="549275"/>
            <a:ext cx="3859213" cy="8651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051" name="Obdélník 3"/>
          <p:cNvSpPr>
            <a:spLocks noChangeArrowheads="1"/>
          </p:cNvSpPr>
          <p:nvPr/>
        </p:nvSpPr>
        <p:spPr bwMode="auto">
          <a:xfrm>
            <a:off x="1258888" y="1414463"/>
            <a:ext cx="7223125" cy="5232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pPr algn="ctr"/>
            <a:r>
              <a:rPr lang="cs-CZ" b="1" dirty="0">
                <a:solidFill>
                  <a:srgbClr val="00B050"/>
                </a:solidFill>
              </a:rPr>
              <a:t>ZÁKLADNÍ ŠKOLA SLOVAN, KROMĚŘÍŽ, PŘÍSPĚVKOVÁ ORGANIZACE</a:t>
            </a:r>
          </a:p>
          <a:p>
            <a:pPr algn="ctr"/>
            <a:r>
              <a:rPr lang="cs-CZ" b="1" dirty="0">
                <a:solidFill>
                  <a:srgbClr val="00B050"/>
                </a:solidFill>
              </a:rPr>
              <a:t>ZEYEROVA 3354, 767 01 KROMĚŘÍŽ</a:t>
            </a:r>
          </a:p>
          <a:p>
            <a:pPr algn="ctr"/>
            <a:endParaRPr lang="cs-CZ" b="1" dirty="0">
              <a:solidFill>
                <a:srgbClr val="00B050"/>
              </a:solidFill>
            </a:endParaRPr>
          </a:p>
          <a:p>
            <a:pPr algn="ctr"/>
            <a:r>
              <a:rPr lang="cs-CZ" dirty="0"/>
              <a:t>projekt v rámci vzdělávacího programu</a:t>
            </a:r>
          </a:p>
          <a:p>
            <a:pPr algn="ctr"/>
            <a:r>
              <a:rPr lang="cs-CZ" dirty="0"/>
              <a:t>VZDĚLÁNÍ PRO KONKURENCESCHOPNOST</a:t>
            </a:r>
          </a:p>
          <a:p>
            <a:endParaRPr lang="cs-CZ" dirty="0"/>
          </a:p>
          <a:p>
            <a:pPr algn="ctr"/>
            <a:r>
              <a:rPr lang="cs-CZ" dirty="0"/>
              <a:t>ŠABLONA ČÍSLO: III/2</a:t>
            </a:r>
          </a:p>
          <a:p>
            <a:pPr algn="ctr"/>
            <a:r>
              <a:rPr lang="cs-CZ" dirty="0"/>
              <a:t>NÁZEV:  INOVACE A ZKVALITNĚNÍ VÝUKY PROSTŘEDNICTVÍM ICT</a:t>
            </a:r>
          </a:p>
          <a:p>
            <a:endParaRPr lang="cs-CZ" dirty="0"/>
          </a:p>
          <a:p>
            <a:endParaRPr lang="cs-CZ" dirty="0"/>
          </a:p>
          <a:p>
            <a:r>
              <a:rPr lang="cs-CZ" dirty="0"/>
              <a:t>PŘEDMĚT: Výtvarná výchova</a:t>
            </a:r>
          </a:p>
          <a:p>
            <a:r>
              <a:rPr lang="cs-CZ" dirty="0"/>
              <a:t>ROČNÍK: </a:t>
            </a:r>
            <a:r>
              <a:rPr lang="cs-CZ" dirty="0" smtClean="0"/>
              <a:t>VI. – IX.</a:t>
            </a:r>
            <a:endParaRPr lang="cs-CZ" dirty="0"/>
          </a:p>
          <a:p>
            <a:r>
              <a:rPr lang="cs-CZ" dirty="0"/>
              <a:t>TÉMA: </a:t>
            </a:r>
            <a:r>
              <a:rPr lang="cs-CZ" dirty="0" err="1" smtClean="0"/>
              <a:t>Flanelka</a:t>
            </a:r>
            <a:endParaRPr lang="cs-CZ" dirty="0"/>
          </a:p>
          <a:p>
            <a:r>
              <a:rPr lang="cs-CZ" dirty="0"/>
              <a:t>AUTOR: Mgr. Milada </a:t>
            </a:r>
            <a:r>
              <a:rPr lang="cs-CZ" dirty="0" err="1"/>
              <a:t>Ferenzová</a:t>
            </a:r>
            <a:endParaRPr lang="cs-CZ" dirty="0"/>
          </a:p>
          <a:p>
            <a:r>
              <a:rPr lang="cs-CZ" dirty="0"/>
              <a:t>DATUM VYTVOŘENÍ: </a:t>
            </a:r>
            <a:r>
              <a:rPr lang="cs-CZ" dirty="0" smtClean="0"/>
              <a:t>10. 4. 2013</a:t>
            </a:r>
            <a:endParaRPr lang="cs-CZ" dirty="0"/>
          </a:p>
          <a:p>
            <a:endParaRPr lang="cs-CZ" dirty="0"/>
          </a:p>
          <a:p>
            <a:endParaRPr lang="cs-CZ" dirty="0"/>
          </a:p>
          <a:p>
            <a:pPr algn="ctr"/>
            <a:r>
              <a:rPr lang="cs-CZ" sz="2800" b="1" dirty="0" smtClean="0">
                <a:solidFill>
                  <a:srgbClr val="C00000"/>
                </a:solidFill>
              </a:rPr>
              <a:t>VY_32_INOVACE_59_MF</a:t>
            </a:r>
            <a:endParaRPr lang="cs-CZ" sz="2800" b="1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258179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Comic Sans MS" pitchFamily="66" charset="0"/>
              </a:rPr>
              <a:t>Anotace</a:t>
            </a:r>
            <a:endParaRPr lang="cs-CZ" dirty="0">
              <a:latin typeface="Comic Sans MS" pitchFamily="66" charset="0"/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cs-CZ" dirty="0" smtClean="0">
                <a:latin typeface="Comic Sans MS" pitchFamily="66" charset="0"/>
              </a:rPr>
              <a:t>Práce je určena žákům 2. stupně ZŠ.</a:t>
            </a:r>
          </a:p>
          <a:p>
            <a:endParaRPr lang="cs-CZ" dirty="0">
              <a:latin typeface="Comic Sans MS" pitchFamily="66" charset="0"/>
            </a:endParaRPr>
          </a:p>
          <a:p>
            <a:r>
              <a:rPr lang="cs-CZ" dirty="0" smtClean="0">
                <a:latin typeface="Comic Sans MS" pitchFamily="66" charset="0"/>
              </a:rPr>
              <a:t>Tématem je návrh károvaného vzoru pro látku k výrobě košile.</a:t>
            </a:r>
          </a:p>
          <a:p>
            <a:endParaRPr lang="cs-CZ" dirty="0">
              <a:latin typeface="Comic Sans MS" pitchFamily="66" charset="0"/>
            </a:endParaRPr>
          </a:p>
          <a:p>
            <a:r>
              <a:rPr lang="cs-CZ" dirty="0" smtClean="0">
                <a:latin typeface="Comic Sans MS" pitchFamily="66" charset="0"/>
              </a:rPr>
              <a:t>Cíl – vytvořit opakovaný geometrický vzor, pomocí šablony sestavit model košile.</a:t>
            </a:r>
          </a:p>
          <a:p>
            <a:endParaRPr lang="cs-CZ" dirty="0">
              <a:latin typeface="Comic Sans MS" pitchFamily="66" charset="0"/>
            </a:endParaRPr>
          </a:p>
          <a:p>
            <a:r>
              <a:rPr lang="cs-CZ" dirty="0" smtClean="0">
                <a:latin typeface="Comic Sans MS" pitchFamily="66" charset="0"/>
              </a:rPr>
              <a:t>Pilotáž – práce byla ověřována v 9. ročníku. Výsledek vypadá dobře i namalovaný vodovými barvami, ale pro většinu dětí je problém malovat </a:t>
            </a:r>
            <a:r>
              <a:rPr lang="cs-CZ" smtClean="0">
                <a:latin typeface="Comic Sans MS" pitchFamily="66" charset="0"/>
              </a:rPr>
              <a:t>přesné detaily.</a:t>
            </a:r>
          </a:p>
          <a:p>
            <a:endParaRPr lang="cs-CZ" dirty="0"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0453395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Comic Sans MS" pitchFamily="66" charset="0"/>
              </a:rPr>
              <a:t>Pomůcky a materiál</a:t>
            </a:r>
            <a:endParaRPr lang="cs-CZ" dirty="0">
              <a:latin typeface="Comic Sans MS" pitchFamily="66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latin typeface="Comic Sans MS" pitchFamily="66" charset="0"/>
              </a:rPr>
              <a:t>Tvrdý výkres A3</a:t>
            </a:r>
          </a:p>
          <a:p>
            <a:r>
              <a:rPr lang="cs-CZ" dirty="0" smtClean="0">
                <a:latin typeface="Comic Sans MS" pitchFamily="66" charset="0"/>
              </a:rPr>
              <a:t>Lepidlo</a:t>
            </a:r>
          </a:p>
          <a:p>
            <a:r>
              <a:rPr lang="cs-CZ" dirty="0" smtClean="0">
                <a:latin typeface="Comic Sans MS" pitchFamily="66" charset="0"/>
              </a:rPr>
              <a:t>Nůžky</a:t>
            </a:r>
          </a:p>
          <a:p>
            <a:r>
              <a:rPr lang="cs-CZ" dirty="0" smtClean="0">
                <a:latin typeface="Comic Sans MS" pitchFamily="66" charset="0"/>
              </a:rPr>
              <a:t>Tužka</a:t>
            </a:r>
          </a:p>
          <a:p>
            <a:r>
              <a:rPr lang="cs-CZ" dirty="0" smtClean="0">
                <a:latin typeface="Comic Sans MS" pitchFamily="66" charset="0"/>
              </a:rPr>
              <a:t>Pastelky</a:t>
            </a:r>
          </a:p>
          <a:p>
            <a:r>
              <a:rPr lang="cs-CZ" dirty="0" smtClean="0">
                <a:latin typeface="Comic Sans MS" pitchFamily="66" charset="0"/>
              </a:rPr>
              <a:t>Fixy</a:t>
            </a:r>
          </a:p>
          <a:p>
            <a:pPr marL="0" indent="0">
              <a:buNone/>
            </a:pPr>
            <a:endParaRPr lang="cs-CZ" dirty="0"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7719741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3200" dirty="0" smtClean="0">
                <a:latin typeface="Comic Sans MS" pitchFamily="66" charset="0"/>
              </a:rPr>
              <a:t>1. Na výkres si navrhneme károvaný vzor v tříbarevné kombinaci. Bílý podklad tvoří jednu z barev.</a:t>
            </a:r>
            <a:endParaRPr lang="cs-CZ" sz="3200" dirty="0">
              <a:latin typeface="Comic Sans MS" pitchFamily="66" charset="0"/>
            </a:endParaRPr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54691" y="1600200"/>
            <a:ext cx="6034617" cy="4525963"/>
          </a:xfrm>
        </p:spPr>
      </p:pic>
    </p:spTree>
    <p:extLst>
      <p:ext uri="{BB962C8B-B14F-4D97-AF65-F5344CB8AC3E}">
        <p14:creationId xmlns:p14="http://schemas.microsoft.com/office/powerpoint/2010/main" val="23329029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>
                <a:latin typeface="Comic Sans MS" pitchFamily="66" charset="0"/>
              </a:rPr>
              <a:t>2. Vzniklý obrázek tvoří „látku“, ze které ušijeme košili.</a:t>
            </a:r>
            <a:endParaRPr lang="cs-CZ" sz="3200" dirty="0">
              <a:latin typeface="Comic Sans MS" pitchFamily="66" charset="0"/>
            </a:endParaRPr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54691" y="1600200"/>
            <a:ext cx="6034617" cy="4525963"/>
          </a:xfrm>
        </p:spPr>
      </p:pic>
    </p:spTree>
    <p:extLst>
      <p:ext uri="{BB962C8B-B14F-4D97-AF65-F5344CB8AC3E}">
        <p14:creationId xmlns:p14="http://schemas.microsoft.com/office/powerpoint/2010/main" val="412038664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>
                <a:latin typeface="Comic Sans MS" pitchFamily="66" charset="0"/>
              </a:rPr>
              <a:t>3. Podle šablony vystřihneme jednotlivé části košile.</a:t>
            </a:r>
            <a:endParaRPr lang="cs-CZ" sz="3200" dirty="0">
              <a:latin typeface="Comic Sans MS" pitchFamily="66" charset="0"/>
            </a:endParaRPr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54691" y="1600200"/>
            <a:ext cx="6034617" cy="4525963"/>
          </a:xfrm>
        </p:spPr>
      </p:pic>
    </p:spTree>
    <p:extLst>
      <p:ext uri="{BB962C8B-B14F-4D97-AF65-F5344CB8AC3E}">
        <p14:creationId xmlns:p14="http://schemas.microsoft.com/office/powerpoint/2010/main" val="215328200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>
                <a:latin typeface="Comic Sans MS" pitchFamily="66" charset="0"/>
              </a:rPr>
              <a:t>4. Části zkompletujeme a slepíme k sobě, aby vznikla „košile“.</a:t>
            </a:r>
            <a:endParaRPr lang="cs-CZ" sz="3200" dirty="0">
              <a:latin typeface="Comic Sans MS" pitchFamily="66" charset="0"/>
            </a:endParaRPr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54691" y="1600200"/>
            <a:ext cx="6034617" cy="4525963"/>
          </a:xfrm>
        </p:spPr>
      </p:pic>
    </p:spTree>
    <p:extLst>
      <p:ext uri="{BB962C8B-B14F-4D97-AF65-F5344CB8AC3E}">
        <p14:creationId xmlns:p14="http://schemas.microsoft.com/office/powerpoint/2010/main" val="8732643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Comic Sans MS" pitchFamily="66" charset="0"/>
              </a:rPr>
              <a:t>Zdroje</a:t>
            </a:r>
            <a:endParaRPr lang="cs-CZ" dirty="0">
              <a:latin typeface="Comic Sans MS" pitchFamily="66" charset="0"/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latin typeface="Comic Sans MS" pitchFamily="66" charset="0"/>
              </a:rPr>
              <a:t>Foto archiv autora.</a:t>
            </a:r>
            <a:endParaRPr lang="cs-CZ" dirty="0"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5333175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118</TotalTime>
  <Words>196</Words>
  <Application>Microsoft Office PowerPoint</Application>
  <PresentationFormat>Předvádění na obrazovce (4:3)</PresentationFormat>
  <Paragraphs>39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Prezentace aplikace PowerPoint</vt:lpstr>
      <vt:lpstr>Anotace</vt:lpstr>
      <vt:lpstr>Pomůcky a materiál</vt:lpstr>
      <vt:lpstr>1. Na výkres si navrhneme károvaný vzor v tříbarevné kombinaci. Bílý podklad tvoří jednu z barev.</vt:lpstr>
      <vt:lpstr>2. Vzniklý obrázek tvoří „látku“, ze které ušijeme košili.</vt:lpstr>
      <vt:lpstr>3. Podle šablony vystřihneme jednotlivé části košile.</vt:lpstr>
      <vt:lpstr>4. Části zkompletujeme a slepíme k sobě, aby vznikla „košile“.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ZS SLOVAN</dc:creator>
  <cp:lastModifiedBy>ZS SLOVAN</cp:lastModifiedBy>
  <cp:revision>6</cp:revision>
  <dcterms:created xsi:type="dcterms:W3CDTF">2013-05-28T07:13:51Z</dcterms:created>
  <dcterms:modified xsi:type="dcterms:W3CDTF">2013-05-28T09:12:34Z</dcterms:modified>
</cp:coreProperties>
</file>