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3" r:id="rId7"/>
    <p:sldId id="264" r:id="rId8"/>
    <p:sldId id="265" r:id="rId9"/>
    <p:sldId id="267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987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947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806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791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967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213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36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818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347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789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7470D-508C-4FD7-8166-8CE1C24CFF14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DAD42-A864-4375-B452-777639752F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50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Mozaika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27.10.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VY_32_INOVACE_60_MF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77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malba ve stylu mozaiky chrámového okna s motivem postavy světce.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vytvoření rozčleněné kresby postavy představující mozaiku. Použití barev vytvářejících kontrast. 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v 9. ročníku. Důležitá je dostatečná inspirace obrázky skutečných mozaik. Upřesnění pravidel členění plochy, aby vypadala jako ze sklíček.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591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Tvrdý výkres A3, A2</a:t>
            </a:r>
          </a:p>
          <a:p>
            <a:r>
              <a:rPr lang="cs-CZ" dirty="0" smtClean="0">
                <a:latin typeface="Comic Sans MS" pitchFamily="66" charset="0"/>
              </a:rPr>
              <a:t>Černý fix</a:t>
            </a:r>
          </a:p>
          <a:p>
            <a:r>
              <a:rPr lang="cs-CZ" dirty="0" smtClean="0">
                <a:latin typeface="Comic Sans MS" pitchFamily="66" charset="0"/>
              </a:rPr>
              <a:t>Tužka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Voskovky, pastelky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50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1. Z formátu A3 si na výšku odstřihneme pruh. Podle předlohy si tužkou předkreslíme motiv světce.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5900" y="2132244"/>
            <a:ext cx="5179682" cy="3884762"/>
          </a:xfr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68556" y="2132244"/>
            <a:ext cx="5179682" cy="388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7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Motiv si upravíme do podoby mozaiky  a kontury obtáhneme fixem.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98326" y="2258258"/>
            <a:ext cx="5035666" cy="3776750"/>
          </a:xfrm>
        </p:spPr>
      </p:pic>
    </p:spTree>
    <p:extLst>
      <p:ext uri="{BB962C8B-B14F-4D97-AF65-F5344CB8AC3E}">
        <p14:creationId xmlns:p14="http://schemas.microsoft.com/office/powerpoint/2010/main" val="236938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Kresbu vybarvíme kontrastními barvami.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98326" y="2114242"/>
            <a:ext cx="5035666" cy="3776750"/>
          </a:xfrm>
        </p:spPr>
      </p:pic>
    </p:spTree>
    <p:extLst>
      <p:ext uri="{BB962C8B-B14F-4D97-AF65-F5344CB8AC3E}">
        <p14:creationId xmlns:p14="http://schemas.microsoft.com/office/powerpoint/2010/main" val="152747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Mozaiku rozstříháme na jednotlivé části a postupně lepíme.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083040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Mezi jednotlivými kousky necháváme při lepení cca 2 mm mezery.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4076270" cy="3057203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6854" y="2348002"/>
            <a:ext cx="4601484" cy="345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42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Takto nalepíme celý obrázek.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60310" y="2252258"/>
            <a:ext cx="4987661" cy="3740746"/>
          </a:xfrm>
        </p:spPr>
      </p:pic>
    </p:spTree>
    <p:extLst>
      <p:ext uri="{BB962C8B-B14F-4D97-AF65-F5344CB8AC3E}">
        <p14:creationId xmlns:p14="http://schemas.microsoft.com/office/powerpoint/2010/main" val="78758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7. Mozaiku vystřihneme, okraj necháme přibližně 1,5 cm široký.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23728" y="2132856"/>
            <a:ext cx="5184576" cy="3888433"/>
          </a:xfrm>
        </p:spPr>
      </p:pic>
    </p:spTree>
    <p:extLst>
      <p:ext uri="{BB962C8B-B14F-4D97-AF65-F5344CB8AC3E}">
        <p14:creationId xmlns:p14="http://schemas.microsoft.com/office/powerpoint/2010/main" val="88169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2401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229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Pomůcky a materiál</vt:lpstr>
      <vt:lpstr>1. Z formátu A3 si na výšku odstřihneme pruh. Podle předlohy si tužkou předkreslíme motiv světce.</vt:lpstr>
      <vt:lpstr>2. Motiv si upravíme do podoby mozaiky  a kontury obtáhneme fixem.</vt:lpstr>
      <vt:lpstr>3. Kresbu vybarvíme kontrastními barvami.</vt:lpstr>
      <vt:lpstr>4. Mozaiku rozstříháme na jednotlivé části a postupně lepíme.</vt:lpstr>
      <vt:lpstr>5. Mezi jednotlivými kousky necháváme při lepení cca 2 mm mezery.</vt:lpstr>
      <vt:lpstr>6. Takto nalepíme celý obrázek.</vt:lpstr>
      <vt:lpstr>7. Mozaiku vystřihneme, okraj necháme přibližně 1,5 cm široký.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8</cp:revision>
  <dcterms:created xsi:type="dcterms:W3CDTF">2013-05-27T11:06:42Z</dcterms:created>
  <dcterms:modified xsi:type="dcterms:W3CDTF">2013-05-27T19:15:37Z</dcterms:modified>
</cp:coreProperties>
</file>