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5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C34C"/>
    <a:srgbClr val="66FF33"/>
    <a:srgbClr val="FFFF00"/>
    <a:srgbClr val="00FFFF"/>
    <a:srgbClr val="FFFF99"/>
    <a:srgbClr val="FC2828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1656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775311-D462-4511-B1F1-D0CB2E5B8663}" type="doc">
      <dgm:prSet loTypeId="urn:microsoft.com/office/officeart/2005/8/layout/cycle6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77D4691-3EDB-4D34-B120-37FCF7BBE975}">
      <dgm:prSet phldrT="[Text]"/>
      <dgm:spPr/>
      <dgm:t>
        <a:bodyPr/>
        <a:lstStyle/>
        <a:p>
          <a:r>
            <a:rPr lang="cs-CZ" dirty="0" smtClean="0">
              <a:latin typeface="Times New Roman" pitchFamily="18" charset="0"/>
              <a:cs typeface="Times New Roman" pitchFamily="18" charset="0"/>
            </a:rPr>
            <a:t>E-MAIL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5AD4D89C-231F-436C-AB48-4E52BC03F412}" type="parTrans" cxnId="{C0DF0729-FFE1-4C08-994E-0CD17ECE8807}">
      <dgm:prSet/>
      <dgm:spPr/>
      <dgm:t>
        <a:bodyPr/>
        <a:lstStyle/>
        <a:p>
          <a:endParaRPr lang="cs-CZ">
            <a:latin typeface="Times New Roman" pitchFamily="18" charset="0"/>
            <a:cs typeface="Times New Roman" pitchFamily="18" charset="0"/>
          </a:endParaRPr>
        </a:p>
      </dgm:t>
    </dgm:pt>
    <dgm:pt modelId="{EF351607-916B-47F5-81F0-684A416085A5}" type="sibTrans" cxnId="{C0DF0729-FFE1-4C08-994E-0CD17ECE8807}">
      <dgm:prSet/>
      <dgm:spPr/>
      <dgm:t>
        <a:bodyPr/>
        <a:lstStyle/>
        <a:p>
          <a:endParaRPr lang="cs-CZ">
            <a:latin typeface="Times New Roman" pitchFamily="18" charset="0"/>
            <a:cs typeface="Times New Roman" pitchFamily="18" charset="0"/>
          </a:endParaRPr>
        </a:p>
      </dgm:t>
    </dgm:pt>
    <dgm:pt modelId="{23AD2517-2C52-4DE7-8CE6-E95D9F852C89}">
      <dgm:prSet phldrT="[Text]"/>
      <dgm:spPr/>
      <dgm:t>
        <a:bodyPr/>
        <a:lstStyle/>
        <a:p>
          <a:r>
            <a:rPr lang="cs-CZ" dirty="0" smtClean="0">
              <a:latin typeface="Times New Roman" pitchFamily="18" charset="0"/>
              <a:cs typeface="Times New Roman" pitchFamily="18" charset="0"/>
            </a:rPr>
            <a:t>WEBOVÉ STRÁNKY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FEF3E586-E16A-4372-A0F8-5842B15A651E}" type="parTrans" cxnId="{DE185BE6-440B-4EC0-94FD-45F516F4DB77}">
      <dgm:prSet/>
      <dgm:spPr/>
      <dgm:t>
        <a:bodyPr/>
        <a:lstStyle/>
        <a:p>
          <a:endParaRPr lang="cs-CZ">
            <a:latin typeface="Times New Roman" pitchFamily="18" charset="0"/>
            <a:cs typeface="Times New Roman" pitchFamily="18" charset="0"/>
          </a:endParaRPr>
        </a:p>
      </dgm:t>
    </dgm:pt>
    <dgm:pt modelId="{B2050C23-39D0-4AA3-81CC-BB7EAD7D2710}" type="sibTrans" cxnId="{DE185BE6-440B-4EC0-94FD-45F516F4DB77}">
      <dgm:prSet/>
      <dgm:spPr/>
      <dgm:t>
        <a:bodyPr/>
        <a:lstStyle/>
        <a:p>
          <a:endParaRPr lang="cs-CZ">
            <a:latin typeface="Times New Roman" pitchFamily="18" charset="0"/>
            <a:cs typeface="Times New Roman" pitchFamily="18" charset="0"/>
          </a:endParaRPr>
        </a:p>
      </dgm:t>
    </dgm:pt>
    <dgm:pt modelId="{B4218139-3883-46D8-88A4-D70959CA448C}">
      <dgm:prSet phldrT="[Text]"/>
      <dgm:spPr/>
      <dgm:t>
        <a:bodyPr/>
        <a:lstStyle/>
        <a:p>
          <a:r>
            <a:rPr lang="cs-CZ" dirty="0" smtClean="0">
              <a:latin typeface="Times New Roman" pitchFamily="18" charset="0"/>
              <a:cs typeface="Times New Roman" pitchFamily="18" charset="0"/>
            </a:rPr>
            <a:t>CHAT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D50F8AEE-A78D-4533-AC7C-F4E7B5E0C2EA}" type="parTrans" cxnId="{65D1CC56-0CC8-4FBE-A2FB-25740F4E0CDF}">
      <dgm:prSet/>
      <dgm:spPr/>
      <dgm:t>
        <a:bodyPr/>
        <a:lstStyle/>
        <a:p>
          <a:endParaRPr lang="cs-CZ">
            <a:latin typeface="Times New Roman" pitchFamily="18" charset="0"/>
            <a:cs typeface="Times New Roman" pitchFamily="18" charset="0"/>
          </a:endParaRPr>
        </a:p>
      </dgm:t>
    </dgm:pt>
    <dgm:pt modelId="{1F96F6BC-62F2-48B4-897A-1A9544BF9D42}" type="sibTrans" cxnId="{65D1CC56-0CC8-4FBE-A2FB-25740F4E0CDF}">
      <dgm:prSet/>
      <dgm:spPr/>
      <dgm:t>
        <a:bodyPr/>
        <a:lstStyle/>
        <a:p>
          <a:endParaRPr lang="cs-CZ">
            <a:latin typeface="Times New Roman" pitchFamily="18" charset="0"/>
            <a:cs typeface="Times New Roman" pitchFamily="18" charset="0"/>
          </a:endParaRPr>
        </a:p>
      </dgm:t>
    </dgm:pt>
    <dgm:pt modelId="{29BA6D60-6328-4AA0-854B-36F6659903DE}">
      <dgm:prSet phldrT="[Text]"/>
      <dgm:spPr/>
      <dgm:t>
        <a:bodyPr/>
        <a:lstStyle/>
        <a:p>
          <a:r>
            <a:rPr lang="cs-CZ" dirty="0" smtClean="0">
              <a:latin typeface="Times New Roman" pitchFamily="18" charset="0"/>
              <a:cs typeface="Times New Roman" pitchFamily="18" charset="0"/>
            </a:rPr>
            <a:t>SOCIÁLNÍ SÍTĚ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50D5FE5-EB77-468C-A494-F48EAEB8BE34}" type="parTrans" cxnId="{41C33A24-7AC3-4ACA-8AB6-35E193C6323C}">
      <dgm:prSet/>
      <dgm:spPr/>
      <dgm:t>
        <a:bodyPr/>
        <a:lstStyle/>
        <a:p>
          <a:endParaRPr lang="cs-CZ">
            <a:latin typeface="Times New Roman" pitchFamily="18" charset="0"/>
            <a:cs typeface="Times New Roman" pitchFamily="18" charset="0"/>
          </a:endParaRPr>
        </a:p>
      </dgm:t>
    </dgm:pt>
    <dgm:pt modelId="{E207B1BF-D7F6-4320-B4DD-70B2BDDC91F4}" type="sibTrans" cxnId="{41C33A24-7AC3-4ACA-8AB6-35E193C6323C}">
      <dgm:prSet/>
      <dgm:spPr/>
      <dgm:t>
        <a:bodyPr/>
        <a:lstStyle/>
        <a:p>
          <a:endParaRPr lang="cs-CZ">
            <a:latin typeface="Times New Roman" pitchFamily="18" charset="0"/>
            <a:cs typeface="Times New Roman" pitchFamily="18" charset="0"/>
          </a:endParaRPr>
        </a:p>
      </dgm:t>
    </dgm:pt>
    <dgm:pt modelId="{0206722B-5024-4DBF-82A0-F97328532CCA}" type="pres">
      <dgm:prSet presAssocID="{2F775311-D462-4511-B1F1-D0CB2E5B866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77D4EA-401B-4B28-A742-3DA50AFDF122}" type="pres">
      <dgm:prSet presAssocID="{977D4691-3EDB-4D34-B120-37FCF7BBE97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4708B-DDAF-4E62-BF82-D24CC6382A11}" type="pres">
      <dgm:prSet presAssocID="{977D4691-3EDB-4D34-B120-37FCF7BBE975}" presName="spNode" presStyleCnt="0"/>
      <dgm:spPr/>
    </dgm:pt>
    <dgm:pt modelId="{3A00F924-47DF-4836-BDE6-E7A289E245DB}" type="pres">
      <dgm:prSet presAssocID="{EF351607-916B-47F5-81F0-684A416085A5}" presName="sibTrans" presStyleLbl="sibTrans1D1" presStyleIdx="0" presStyleCnt="4"/>
      <dgm:spPr/>
      <dgm:t>
        <a:bodyPr/>
        <a:lstStyle/>
        <a:p>
          <a:endParaRPr lang="cs-CZ"/>
        </a:p>
      </dgm:t>
    </dgm:pt>
    <dgm:pt modelId="{FE0F094D-B8E2-4962-8247-CC41B77668D9}" type="pres">
      <dgm:prSet presAssocID="{23AD2517-2C52-4DE7-8CE6-E95D9F852C8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F9B7C8-6DD0-405B-B794-562D32CACEC3}" type="pres">
      <dgm:prSet presAssocID="{23AD2517-2C52-4DE7-8CE6-E95D9F852C89}" presName="spNode" presStyleCnt="0"/>
      <dgm:spPr/>
    </dgm:pt>
    <dgm:pt modelId="{BDA80DBD-FC4F-4D75-843A-67FA3B32D8FA}" type="pres">
      <dgm:prSet presAssocID="{B2050C23-39D0-4AA3-81CC-BB7EAD7D2710}" presName="sibTrans" presStyleLbl="sibTrans1D1" presStyleIdx="1" presStyleCnt="4"/>
      <dgm:spPr/>
      <dgm:t>
        <a:bodyPr/>
        <a:lstStyle/>
        <a:p>
          <a:endParaRPr lang="cs-CZ"/>
        </a:p>
      </dgm:t>
    </dgm:pt>
    <dgm:pt modelId="{45F6CF9A-6555-4E22-822A-747FA24D1438}" type="pres">
      <dgm:prSet presAssocID="{B4218139-3883-46D8-88A4-D70959CA448C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D9786E-32B1-4098-BF7B-1D1DFD35FDD5}" type="pres">
      <dgm:prSet presAssocID="{B4218139-3883-46D8-88A4-D70959CA448C}" presName="spNode" presStyleCnt="0"/>
      <dgm:spPr/>
    </dgm:pt>
    <dgm:pt modelId="{B22025B6-7C5B-4E52-88D9-3CFCC369EB32}" type="pres">
      <dgm:prSet presAssocID="{1F96F6BC-62F2-48B4-897A-1A9544BF9D42}" presName="sibTrans" presStyleLbl="sibTrans1D1" presStyleIdx="2" presStyleCnt="4"/>
      <dgm:spPr/>
      <dgm:t>
        <a:bodyPr/>
        <a:lstStyle/>
        <a:p>
          <a:endParaRPr lang="cs-CZ"/>
        </a:p>
      </dgm:t>
    </dgm:pt>
    <dgm:pt modelId="{2D0E26E9-7AEE-475A-8C3C-D678314FB932}" type="pres">
      <dgm:prSet presAssocID="{29BA6D60-6328-4AA0-854B-36F6659903DE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E5603B-DB31-4D24-95AB-7433F7D308AC}" type="pres">
      <dgm:prSet presAssocID="{29BA6D60-6328-4AA0-854B-36F6659903DE}" presName="spNode" presStyleCnt="0"/>
      <dgm:spPr/>
    </dgm:pt>
    <dgm:pt modelId="{68C1E8A7-91B8-47F4-B42C-EF979CC3C127}" type="pres">
      <dgm:prSet presAssocID="{E207B1BF-D7F6-4320-B4DD-70B2BDDC91F4}" presName="sibTrans" presStyleLbl="sibTrans1D1" presStyleIdx="3" presStyleCnt="4"/>
      <dgm:spPr/>
      <dgm:t>
        <a:bodyPr/>
        <a:lstStyle/>
        <a:p>
          <a:endParaRPr lang="cs-CZ"/>
        </a:p>
      </dgm:t>
    </dgm:pt>
  </dgm:ptLst>
  <dgm:cxnLst>
    <dgm:cxn modelId="{78A16783-19A8-4616-94FE-33DB2030A5F7}" type="presOf" srcId="{29BA6D60-6328-4AA0-854B-36F6659903DE}" destId="{2D0E26E9-7AEE-475A-8C3C-D678314FB932}" srcOrd="0" destOrd="0" presId="urn:microsoft.com/office/officeart/2005/8/layout/cycle6"/>
    <dgm:cxn modelId="{D50916B1-47B8-4CA2-AFC9-5DF93FF66C92}" type="presOf" srcId="{B4218139-3883-46D8-88A4-D70959CA448C}" destId="{45F6CF9A-6555-4E22-822A-747FA24D1438}" srcOrd="0" destOrd="0" presId="urn:microsoft.com/office/officeart/2005/8/layout/cycle6"/>
    <dgm:cxn modelId="{FA9D9DCD-1D0D-4E0C-A67F-8D03B04DAE92}" type="presOf" srcId="{B2050C23-39D0-4AA3-81CC-BB7EAD7D2710}" destId="{BDA80DBD-FC4F-4D75-843A-67FA3B32D8FA}" srcOrd="0" destOrd="0" presId="urn:microsoft.com/office/officeart/2005/8/layout/cycle6"/>
    <dgm:cxn modelId="{C0DF0729-FFE1-4C08-994E-0CD17ECE8807}" srcId="{2F775311-D462-4511-B1F1-D0CB2E5B8663}" destId="{977D4691-3EDB-4D34-B120-37FCF7BBE975}" srcOrd="0" destOrd="0" parTransId="{5AD4D89C-231F-436C-AB48-4E52BC03F412}" sibTransId="{EF351607-916B-47F5-81F0-684A416085A5}"/>
    <dgm:cxn modelId="{6302295C-C2DB-4F83-AE37-A56F96474469}" type="presOf" srcId="{977D4691-3EDB-4D34-B120-37FCF7BBE975}" destId="{A377D4EA-401B-4B28-A742-3DA50AFDF122}" srcOrd="0" destOrd="0" presId="urn:microsoft.com/office/officeart/2005/8/layout/cycle6"/>
    <dgm:cxn modelId="{8167B62C-1140-4FFD-8B98-1AD5C6CD8D1E}" type="presOf" srcId="{EF351607-916B-47F5-81F0-684A416085A5}" destId="{3A00F924-47DF-4836-BDE6-E7A289E245DB}" srcOrd="0" destOrd="0" presId="urn:microsoft.com/office/officeart/2005/8/layout/cycle6"/>
    <dgm:cxn modelId="{64CA9CDF-AA9A-4A55-99B5-FA5DEA840495}" type="presOf" srcId="{1F96F6BC-62F2-48B4-897A-1A9544BF9D42}" destId="{B22025B6-7C5B-4E52-88D9-3CFCC369EB32}" srcOrd="0" destOrd="0" presId="urn:microsoft.com/office/officeart/2005/8/layout/cycle6"/>
    <dgm:cxn modelId="{62470643-2683-4DB0-A350-182EAA7C1656}" type="presOf" srcId="{E207B1BF-D7F6-4320-B4DD-70B2BDDC91F4}" destId="{68C1E8A7-91B8-47F4-B42C-EF979CC3C127}" srcOrd="0" destOrd="0" presId="urn:microsoft.com/office/officeart/2005/8/layout/cycle6"/>
    <dgm:cxn modelId="{67B00CBF-8B11-454E-B344-772516DFD2E5}" type="presOf" srcId="{23AD2517-2C52-4DE7-8CE6-E95D9F852C89}" destId="{FE0F094D-B8E2-4962-8247-CC41B77668D9}" srcOrd="0" destOrd="0" presId="urn:microsoft.com/office/officeart/2005/8/layout/cycle6"/>
    <dgm:cxn modelId="{65D1CC56-0CC8-4FBE-A2FB-25740F4E0CDF}" srcId="{2F775311-D462-4511-B1F1-D0CB2E5B8663}" destId="{B4218139-3883-46D8-88A4-D70959CA448C}" srcOrd="2" destOrd="0" parTransId="{D50F8AEE-A78D-4533-AC7C-F4E7B5E0C2EA}" sibTransId="{1F96F6BC-62F2-48B4-897A-1A9544BF9D42}"/>
    <dgm:cxn modelId="{41C33A24-7AC3-4ACA-8AB6-35E193C6323C}" srcId="{2F775311-D462-4511-B1F1-D0CB2E5B8663}" destId="{29BA6D60-6328-4AA0-854B-36F6659903DE}" srcOrd="3" destOrd="0" parTransId="{E50D5FE5-EB77-468C-A494-F48EAEB8BE34}" sibTransId="{E207B1BF-D7F6-4320-B4DD-70B2BDDC91F4}"/>
    <dgm:cxn modelId="{571F95A4-B028-4B3F-AED0-F2984D4EC26E}" type="presOf" srcId="{2F775311-D462-4511-B1F1-D0CB2E5B8663}" destId="{0206722B-5024-4DBF-82A0-F97328532CCA}" srcOrd="0" destOrd="0" presId="urn:microsoft.com/office/officeart/2005/8/layout/cycle6"/>
    <dgm:cxn modelId="{DE185BE6-440B-4EC0-94FD-45F516F4DB77}" srcId="{2F775311-D462-4511-B1F1-D0CB2E5B8663}" destId="{23AD2517-2C52-4DE7-8CE6-E95D9F852C89}" srcOrd="1" destOrd="0" parTransId="{FEF3E586-E16A-4372-A0F8-5842B15A651E}" sibTransId="{B2050C23-39D0-4AA3-81CC-BB7EAD7D2710}"/>
    <dgm:cxn modelId="{FE3A98A3-A677-495B-9C27-AE610FFC256B}" type="presParOf" srcId="{0206722B-5024-4DBF-82A0-F97328532CCA}" destId="{A377D4EA-401B-4B28-A742-3DA50AFDF122}" srcOrd="0" destOrd="0" presId="urn:microsoft.com/office/officeart/2005/8/layout/cycle6"/>
    <dgm:cxn modelId="{F4469820-E481-4469-A5B9-EC926EFFD4DB}" type="presParOf" srcId="{0206722B-5024-4DBF-82A0-F97328532CCA}" destId="{B954708B-DDAF-4E62-BF82-D24CC6382A11}" srcOrd="1" destOrd="0" presId="urn:microsoft.com/office/officeart/2005/8/layout/cycle6"/>
    <dgm:cxn modelId="{B899DD10-95E7-465C-B303-B17C420512F9}" type="presParOf" srcId="{0206722B-5024-4DBF-82A0-F97328532CCA}" destId="{3A00F924-47DF-4836-BDE6-E7A289E245DB}" srcOrd="2" destOrd="0" presId="urn:microsoft.com/office/officeart/2005/8/layout/cycle6"/>
    <dgm:cxn modelId="{0817C36C-3ABD-4B16-89FC-AE79FE29AD98}" type="presParOf" srcId="{0206722B-5024-4DBF-82A0-F97328532CCA}" destId="{FE0F094D-B8E2-4962-8247-CC41B77668D9}" srcOrd="3" destOrd="0" presId="urn:microsoft.com/office/officeart/2005/8/layout/cycle6"/>
    <dgm:cxn modelId="{07B37B6A-B200-42FD-8744-C10E91FC2B36}" type="presParOf" srcId="{0206722B-5024-4DBF-82A0-F97328532CCA}" destId="{DBF9B7C8-6DD0-405B-B794-562D32CACEC3}" srcOrd="4" destOrd="0" presId="urn:microsoft.com/office/officeart/2005/8/layout/cycle6"/>
    <dgm:cxn modelId="{DB7606AC-A51D-48C1-A041-6F01869EE306}" type="presParOf" srcId="{0206722B-5024-4DBF-82A0-F97328532CCA}" destId="{BDA80DBD-FC4F-4D75-843A-67FA3B32D8FA}" srcOrd="5" destOrd="0" presId="urn:microsoft.com/office/officeart/2005/8/layout/cycle6"/>
    <dgm:cxn modelId="{D7B9670C-CE68-462F-885F-A1018B5660DC}" type="presParOf" srcId="{0206722B-5024-4DBF-82A0-F97328532CCA}" destId="{45F6CF9A-6555-4E22-822A-747FA24D1438}" srcOrd="6" destOrd="0" presId="urn:microsoft.com/office/officeart/2005/8/layout/cycle6"/>
    <dgm:cxn modelId="{4BCDF1E8-46E5-44DF-B0E0-05175D57B3D6}" type="presParOf" srcId="{0206722B-5024-4DBF-82A0-F97328532CCA}" destId="{CDD9786E-32B1-4098-BF7B-1D1DFD35FDD5}" srcOrd="7" destOrd="0" presId="urn:microsoft.com/office/officeart/2005/8/layout/cycle6"/>
    <dgm:cxn modelId="{CDD994C4-60DA-4BF1-B5E8-FF1FEEFC737A}" type="presParOf" srcId="{0206722B-5024-4DBF-82A0-F97328532CCA}" destId="{B22025B6-7C5B-4E52-88D9-3CFCC369EB32}" srcOrd="8" destOrd="0" presId="urn:microsoft.com/office/officeart/2005/8/layout/cycle6"/>
    <dgm:cxn modelId="{2DED4540-F81A-4625-B9F7-78C1A665E5BD}" type="presParOf" srcId="{0206722B-5024-4DBF-82A0-F97328532CCA}" destId="{2D0E26E9-7AEE-475A-8C3C-D678314FB932}" srcOrd="9" destOrd="0" presId="urn:microsoft.com/office/officeart/2005/8/layout/cycle6"/>
    <dgm:cxn modelId="{F6343F39-FF26-4949-BDF8-5F925EA6E9F7}" type="presParOf" srcId="{0206722B-5024-4DBF-82A0-F97328532CCA}" destId="{DEE5603B-DB31-4D24-95AB-7433F7D308AC}" srcOrd="10" destOrd="0" presId="urn:microsoft.com/office/officeart/2005/8/layout/cycle6"/>
    <dgm:cxn modelId="{374409EC-D515-4CF9-B3FC-443122B1E469}" type="presParOf" srcId="{0206722B-5024-4DBF-82A0-F97328532CCA}" destId="{68C1E8A7-91B8-47F4-B42C-EF979CC3C127}" srcOrd="11" destOrd="0" presId="urn:microsoft.com/office/officeart/2005/8/layout/cycle6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>
                <a:lumMod val="85000"/>
                <a:lumOff val="15000"/>
              </a:schemeClr>
            </a:gs>
            <a:gs pos="50000">
              <a:schemeClr val="bg2">
                <a:lumMod val="90000"/>
              </a:schemeClr>
            </a:gs>
            <a:gs pos="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7DD311-40F5-40C7-86AB-F747043F5912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4934D6-829D-43F0-949F-6346C9741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vinky.cz/zena/deti/160902-nebezpeci-ciha-na-deti-i-na-internetu.html" TargetMode="External"/><Relationship Id="rId2" Type="http://schemas.openxmlformats.org/officeDocument/2006/relationships/hyperlink" Target="http://www.watchtower.org/b/200810/article_02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 bwMode="auto">
          <a:xfrm>
            <a:off x="0" y="4857760"/>
            <a:ext cx="9001156" cy="1285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419100" marR="0" lvl="0" indent="-3825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Prezentace je určena žákům 5. ročníku, slouží k seznámení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žáků                     </a:t>
            </a:r>
          </a:p>
          <a:p>
            <a:pPr marL="419100" marR="0" lvl="0" indent="-3825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s internetem, jeho nejčastější používání, varování před některými  </a:t>
            </a:r>
          </a:p>
          <a:p>
            <a:pPr marL="419100" marR="0" lvl="0" indent="-3825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nástrahami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 a doporučení</a:t>
            </a:r>
            <a:r>
              <a:rPr lang="cs-CZ" sz="2200" baseline="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jak se </a:t>
            </a:r>
            <a:r>
              <a:rPr kumimoji="0" lang="cs-CZ" sz="2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bezpečně chovat na internetu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marL="419100" marR="0" lvl="0" indent="-3825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žáci se aktivně zapojují do  diskuze o internetu.</a:t>
            </a:r>
            <a:endParaRPr kumimoji="0" lang="cs-CZ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8572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285720" y="2071678"/>
            <a:ext cx="8501122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  <a:normAutofit fontScale="97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Základní škola a Mateřská škola Prysk, okres Česká Lípa, příspěvková organizace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Jitka </a:t>
            </a:r>
            <a:r>
              <a:rPr kumimoji="0" lang="cs-CZ" sz="21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Nacházelová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, </a:t>
            </a:r>
            <a:r>
              <a:rPr kumimoji="0" lang="cs-CZ" sz="21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DiS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VY_32_INOVACE_20_INFORMATIKA_INTERNET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1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CZ.1.07/1.4.00/21.1705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4157497"/>
            <a:ext cx="50720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přístup k internetu můžete mít kdykoli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a kdekoli (bezdrátové připojení,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mobil, kavárny, knihovny…)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28572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Světlé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a stinné stránky internetu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" name="Picture 21" descr="C:\Users\Jitka\AppData\Local\Microsoft\Windows\Temporary Internet Files\Content.IE5\8TJFYOL9\MC90019933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1714488"/>
            <a:ext cx="3302738" cy="310934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71472" y="1785926"/>
            <a:ext cx="55721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internet je největší počítačová síť na světě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propojuje milióny počítačů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je zde obrovské množství informací, obrázků videí, programů, pořadů…..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85852" y="428604"/>
            <a:ext cx="6692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K čemu se nejčastěji využívá internet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1142976" y="1651016"/>
          <a:ext cx="6572296" cy="4492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377D4EA-401B-4B28-A742-3DA50AFDF1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A377D4EA-401B-4B28-A742-3DA50AFDF1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00F924-47DF-4836-BDE6-E7A289E245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graphicEl>
                                              <a:dgm id="{3A00F924-47DF-4836-BDE6-E7A289E245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E0F094D-B8E2-4962-8247-CC41B7766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graphicEl>
                                              <a:dgm id="{FE0F094D-B8E2-4962-8247-CC41B77668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DA80DBD-FC4F-4D75-843A-67FA3B32D8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>
                                            <p:graphicEl>
                                              <a:dgm id="{BDA80DBD-FC4F-4D75-843A-67FA3B32D8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5F6CF9A-6555-4E22-822A-747FA24D14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graphicEl>
                                              <a:dgm id="{45F6CF9A-6555-4E22-822A-747FA24D14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22025B6-7C5B-4E52-88D9-3CFCC369EB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graphicEl>
                                              <a:dgm id="{B22025B6-7C5B-4E52-88D9-3CFCC369EB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D0E26E9-7AEE-475A-8C3C-D678314FB9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graphicEl>
                                              <a:dgm id="{2D0E26E9-7AEE-475A-8C3C-D678314FB9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8C1E8A7-91B8-47F4-B42C-EF979CC3C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">
                                            <p:graphicEl>
                                              <a:dgm id="{68C1E8A7-91B8-47F4-B42C-EF979CC3C1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0" y="35716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E-MAIL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0166" y="2323599"/>
            <a:ext cx="4503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rychlý a levný způsob dopisování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 rot="5400000">
            <a:off x="285720" y="2570950"/>
            <a:ext cx="857256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85720" y="2570950"/>
            <a:ext cx="857256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428728" y="4143380"/>
            <a:ext cx="39658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nevyžádané e-maily (spamy)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0034" y="4071942"/>
            <a:ext cx="5950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9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1908" y="4572008"/>
            <a:ext cx="60276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odkazy v e-mailech někdy vybízejí k uvedení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osobních údajů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47143" y="5357826"/>
            <a:ext cx="51251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pozor na přiložené soubory v e-mailu,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mohou obsahovat viry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0" y="1000108"/>
            <a:ext cx="910855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zpráva, kterou si lidé posílají elektronicky</a:t>
            </a:r>
            <a:endParaRPr lang="cs-CZ" sz="2800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0" y="1571612"/>
            <a:ext cx="9144000" cy="158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repeatCount="indefinit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98629" y="428604"/>
            <a:ext cx="4245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WEBOVÉ  STRÁNKY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85852" y="1847198"/>
            <a:ext cx="496809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vyhledávání informací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komunikace s přáteli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nákup přes internet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hraní her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stahování (hry, hudby, dokumenty…)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114298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stránky, které mají elektronickou podobu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1714488"/>
            <a:ext cx="9144000" cy="158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285852" y="4572008"/>
            <a:ext cx="6685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podvodné webové stránky, které se tváří jako pravé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240352" y="5000636"/>
            <a:ext cx="6974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text v adresovém řádku není ukazatelem spolehlivosti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0889" y="5903893"/>
            <a:ext cx="81930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VĚNUJTE VELKOU POZORNOST STRÁNKÁM,</a:t>
            </a:r>
          </a:p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KTERÉ NAVŠTĚVUJETE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285720" y="2570950"/>
            <a:ext cx="857256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85720" y="2570950"/>
            <a:ext cx="857256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00034" y="4071942"/>
            <a:ext cx="5950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9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5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0" grpId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868" y="357166"/>
            <a:ext cx="1340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CHAT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2" y="1000108"/>
            <a:ext cx="91440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komunikace v reálném čase prostřednictvím </a:t>
            </a:r>
          </a:p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komunikační sítě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0" y="2000240"/>
            <a:ext cx="9144000" cy="158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357290" y="2502282"/>
            <a:ext cx="70952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komunikace s lidmi, se kterými jste se nikdy nesetkali,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ale máte např. společné zájmy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285720" y="2930116"/>
            <a:ext cx="857256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85720" y="2930116"/>
            <a:ext cx="857256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00034" y="4429132"/>
            <a:ext cx="5950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9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85852" y="4500570"/>
            <a:ext cx="75408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nikdy nemůžeme 100% vědět s kým si opravdu chatujeme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85852" y="4884019"/>
            <a:ext cx="55274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snadno můžete podlehnout podvodníkovi,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který se vydává za kamaráda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78753" y="5643578"/>
            <a:ext cx="7436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takové seznámení se může změnit v hrozivou noční můru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 rot="5400000">
            <a:off x="285720" y="2930116"/>
            <a:ext cx="857256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85720" y="2930116"/>
            <a:ext cx="857256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00034" y="4288232"/>
            <a:ext cx="5950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9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15189" y="142852"/>
            <a:ext cx="33570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SOCIÁLNÍ  SÍTĚ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714356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místo, kde si můžete založit webovou stránku a </a:t>
            </a:r>
          </a:p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umístit na ni fotky, videa nebo blogy (příspěvky)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0" y="1927214"/>
            <a:ext cx="9144000" cy="158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357290" y="2571744"/>
            <a:ext cx="51042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můžete se seznámit s novými „přáteli“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můžete vyjádřit svou osobnost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20293" y="4573984"/>
            <a:ext cx="66960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všechny osobní údaje, které na své stránce uvedete,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mohou být zneužity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20293" y="5359802"/>
            <a:ext cx="67521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internetová „přátelství“bývají většinou jen povrchní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68852" y="71414"/>
            <a:ext cx="6660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Desatero bezpečného chování na internetu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714356"/>
            <a:ext cx="85360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Nikomu nesděluj svou adresu ani telefon.  Na druhé straně monitoru se může skrývat </a:t>
            </a:r>
          </a:p>
          <a:p>
            <a:pPr marL="342900" indent="-342900"/>
            <a:r>
              <a:rPr lang="cs-CZ" dirty="0" smtClean="0"/>
              <a:t>      úplně někdo jiný než si myslíš!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2520" y="1357298"/>
            <a:ext cx="7648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 startAt="2"/>
            </a:pPr>
            <a:r>
              <a:rPr lang="cs-CZ" dirty="0" smtClean="0">
                <a:solidFill>
                  <a:schemeClr val="tx2"/>
                </a:solidFill>
              </a:rPr>
              <a:t>Neposílej svou fotografii lidem, které neznáš. Intimní fotografii neposílej ani </a:t>
            </a:r>
          </a:p>
          <a:p>
            <a:pPr marL="342900" indent="-342900"/>
            <a:r>
              <a:rPr lang="cs-CZ" dirty="0" smtClean="0">
                <a:solidFill>
                  <a:schemeClr val="tx2"/>
                </a:solidFill>
              </a:rPr>
              <a:t>       kamarádovi /</a:t>
            </a:r>
            <a:r>
              <a:rPr lang="cs-CZ" dirty="0" err="1" smtClean="0">
                <a:solidFill>
                  <a:schemeClr val="tx2"/>
                </a:solidFill>
              </a:rPr>
              <a:t>ce</a:t>
            </a:r>
            <a:r>
              <a:rPr lang="cs-CZ" dirty="0" smtClean="0">
                <a:solidFill>
                  <a:schemeClr val="tx2"/>
                </a:solidFill>
              </a:rPr>
              <a:t> – nikdy si nemůžeš být jistý, co s ní udělá!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2000240"/>
            <a:ext cx="8093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3) Nikdy nesděluj, ani svému nejlepšímu kamarádovi, svá hesla  (e-mail, FB, banka…)!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416726"/>
            <a:ext cx="7006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4) Nikdy nereaguj na neslušné, hrubé nebo vulgární e-maily nebo vzkazy!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2857496"/>
            <a:ext cx="76206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5) Nedomlouvej  si schůzku přes internet (především ne s někým, koho neznáš),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aniž bys o tom řekl alespoň jednomu z rodičů!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596" y="3571876"/>
            <a:ext cx="76878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6) Pokud otevřeš  obrázek, video nebo  e-mail, který Tě šokuje, opusť ihned tuto 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    webovou stránku!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58" y="4211429"/>
            <a:ext cx="71626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dirty="0" smtClean="0">
                <a:solidFill>
                  <a:srgbClr val="FEC34C"/>
                </a:solidFill>
              </a:rPr>
              <a:t>7) Pokud Tě obsah některých internetových stránek vyděsí nebo Tě přivede </a:t>
            </a:r>
          </a:p>
          <a:p>
            <a:pPr marL="342900" indent="-342900"/>
            <a:r>
              <a:rPr lang="cs-CZ" dirty="0" smtClean="0">
                <a:solidFill>
                  <a:srgbClr val="FEC34C"/>
                </a:solidFill>
              </a:rPr>
              <a:t>     do rozpaků, svěř se dospělé osobě!</a:t>
            </a:r>
            <a:endParaRPr lang="cs-CZ" dirty="0">
              <a:solidFill>
                <a:srgbClr val="FEC34C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7158" y="4850982"/>
            <a:ext cx="8104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8) Nikdy neotvírej přílohu zprávy, která přišla z adresy, kterou neznáš. Zpráva může </a:t>
            </a:r>
          </a:p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  obsahovat viry!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58" y="5556609"/>
            <a:ext cx="6036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9) Ne každá informace, kterou na internetu získáš, je pravdivá!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2542" y="6068817"/>
            <a:ext cx="6544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10) Pamatuj, že jen opatrný internetový surfař, je inteligentní surfař!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2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3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5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714356"/>
            <a:ext cx="801257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POUŽITÉ  ZDROJE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inspirace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dne 14.2.2012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watchtower.org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/b/200810/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article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_02.htm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http://www.novinky.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/zena/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deti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/160902-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nebezpeci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ciha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-na-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deti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-i-na-internetu.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html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obrázky- galerie Microsoft Office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900</TotalTime>
  <Words>572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13</cp:revision>
  <dcterms:created xsi:type="dcterms:W3CDTF">2012-02-14T16:24:55Z</dcterms:created>
  <dcterms:modified xsi:type="dcterms:W3CDTF">2012-03-03T20:40:43Z</dcterms:modified>
</cp:coreProperties>
</file>