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7" autoAdjust="0"/>
  </p:normalViewPr>
  <p:slideViewPr>
    <p:cSldViewPr>
      <p:cViewPr>
        <p:scale>
          <a:sx n="77" d="100"/>
          <a:sy n="77" d="100"/>
        </p:scale>
        <p:origin x="-1164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40DDB0-7D19-49B7-9516-AE43F5BB8BE7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E63AB-B22B-4D64-8B86-D785FD6641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3107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notesSlide" Target="../notesSlides/notesSlide7.xml"/><Relationship Id="rId7" Type="http://schemas.openxmlformats.org/officeDocument/2006/relationships/image" Target="../media/image5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4.wmf"/><Relationship Id="rId10" Type="http://schemas.openxmlformats.org/officeDocument/2006/relationships/oleObject" Target="../embeddings/oleObject4.bin"/><Relationship Id="rId4" Type="http://schemas.openxmlformats.org/officeDocument/2006/relationships/oleObject" Target="../embeddings/oleObject1.bin"/><Relationship Id="rId9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39552" y="2132856"/>
            <a:ext cx="7848872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Číslo UM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: VY_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12_INOVACE_2.2.03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Mgr. Jarmila </a:t>
            </a:r>
            <a:r>
              <a:rPr lang="cs-CZ" sz="1200" b="1" dirty="0" err="1" smtClean="0">
                <a:latin typeface="Times New Roman" pitchFamily="18" charset="0"/>
                <a:cs typeface="Times New Roman" pitchFamily="18" charset="0"/>
              </a:rPr>
              <a:t>Gécová</a:t>
            </a:r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kdy byl vytvořen: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září 2011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Pythagorova věta – pythagorejská čísla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určen: osmý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1 h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Matematika a její aplikace – Pythagorova věta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Za pomocí prezentace se žáci seznámí se zněním Pythagorovy věty a  s pythagorejskými čísly, která se pokusí podle  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    různých předpisů najít</a:t>
            </a:r>
          </a:p>
          <a:p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Pomůcky: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sešit, psací potřeby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0848" y="548680"/>
            <a:ext cx="6242304" cy="1517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90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b="1" u="sng" dirty="0" smtClean="0">
                <a:solidFill>
                  <a:srgbClr val="FF0000"/>
                </a:solidFill>
              </a:rPr>
              <a:t>PYTHAGOROVA VĚTA</a:t>
            </a:r>
            <a:endParaRPr lang="cs-CZ" sz="54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algn="ctr">
              <a:buNone/>
            </a:pPr>
            <a:endParaRPr lang="cs-CZ" sz="22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6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Pojmenována podle Pythagora ze Samu (asi 580 až 500 př. </a:t>
            </a:r>
            <a:r>
              <a:rPr lang="cs-CZ" sz="67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Kr</a:t>
            </a:r>
            <a:r>
              <a:rPr lang="cs-CZ" sz="67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., řecký filozof, vědec a politik), který zřejmě jako první tuto větu dokázal.</a:t>
            </a:r>
          </a:p>
          <a:p>
            <a:pPr algn="ctr">
              <a:buNone/>
            </a:pPr>
            <a:r>
              <a:rPr lang="cs-CZ" sz="11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11000" b="1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1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a</a:t>
            </a:r>
            <a:r>
              <a:rPr lang="cs-CZ" sz="11000" b="1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1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000" b="1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+</a:t>
            </a:r>
            <a:r>
              <a:rPr lang="cs-CZ" sz="11000" b="1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11000" b="1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pPr algn="ctr">
              <a:buNone/>
            </a:pPr>
            <a:r>
              <a:rPr lang="cs-CZ" sz="7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Obsah čtverce sestrojeného nad přeponou pravoúhlého trojúhelníka je roven součtu obsahů čtverců sestrojených nad jeho odvěsnami</a:t>
            </a:r>
            <a:endParaRPr lang="cs-CZ" sz="7600" baseline="30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aseline="30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Vytyčení pravého úhlu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Známo již ve starém Egyptě – napínači lan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oužíváno na vyměřování pozemků a staveb starých paláců a pyramid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provaze uvázat 13 uzlů stejně vzdálených od sebe, první uzel spojit s třináctým a provaz napnout do trojúhelníku se stranami 3, 4, a 5 dílů </a:t>
            </a:r>
            <a:endParaRPr lang="cs-CZ" sz="3600" dirty="0" smtClean="0"/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Proti nejdelší straně měřící 5 dílů vznikne pravý úhel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675656"/>
          </a:xfrm>
        </p:spPr>
        <p:txBody>
          <a:bodyPr>
            <a:no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Pythagorejské trojice </a:t>
            </a:r>
            <a:br>
              <a:rPr lang="cs-CZ" sz="4000" b="1" u="sng" dirty="0" smtClean="0">
                <a:solidFill>
                  <a:srgbClr val="FF0000"/>
                </a:solidFill>
              </a:rPr>
            </a:br>
            <a:r>
              <a:rPr lang="cs-CZ" sz="4000" b="1" u="sng" dirty="0" smtClean="0">
                <a:solidFill>
                  <a:srgbClr val="FF0000"/>
                </a:solidFill>
              </a:rPr>
              <a:t>( </a:t>
            </a:r>
            <a:r>
              <a:rPr lang="cs-CZ" sz="4000" b="1" u="sng" dirty="0" err="1" smtClean="0">
                <a:solidFill>
                  <a:srgbClr val="FF0000"/>
                </a:solidFill>
              </a:rPr>
              <a:t>PYTHAgOREJSKÁ</a:t>
            </a:r>
            <a:r>
              <a:rPr lang="cs-CZ" sz="4000" b="1" u="sng" dirty="0" smtClean="0">
                <a:solidFill>
                  <a:srgbClr val="FF0000"/>
                </a:solidFill>
              </a:rPr>
              <a:t> ČÍSLA)</a:t>
            </a:r>
            <a:br>
              <a:rPr lang="cs-CZ" sz="4000" b="1" u="sng" dirty="0" smtClean="0">
                <a:solidFill>
                  <a:srgbClr val="FF0000"/>
                </a:solidFill>
              </a:rPr>
            </a:b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Jedná se o trojice čísel, které vyhovují Pythagorově větě – určují strany pravoúhlého trojúhelníku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Existuje několik předpisů k vytváření pythagorejských čísel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Podle každého z následujících předpisů najdi alespoň tři trojice pythagorejských čísel (ověř, že nalezené trojice vyhovují Pythagorově větě)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 Předpis stanovený pythagorejci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7200" dirty="0" smtClean="0">
                <a:solidFill>
                  <a:schemeClr val="tx1"/>
                </a:solidFill>
              </a:rPr>
              <a:t>a = 2n + 1</a:t>
            </a:r>
          </a:p>
          <a:p>
            <a:pPr algn="ctr">
              <a:buNone/>
            </a:pPr>
            <a:r>
              <a:rPr lang="cs-CZ" sz="7200" dirty="0" smtClean="0">
                <a:solidFill>
                  <a:schemeClr val="tx1"/>
                </a:solidFill>
              </a:rPr>
              <a:t>b = 2n</a:t>
            </a:r>
            <a:r>
              <a:rPr lang="cs-CZ" sz="7200" baseline="30000" dirty="0" smtClean="0">
                <a:solidFill>
                  <a:schemeClr val="tx1"/>
                </a:solidFill>
              </a:rPr>
              <a:t>2</a:t>
            </a:r>
            <a:r>
              <a:rPr lang="cs-CZ" sz="7200" dirty="0" smtClean="0">
                <a:solidFill>
                  <a:schemeClr val="tx1"/>
                </a:solidFill>
              </a:rPr>
              <a:t> + 2n</a:t>
            </a:r>
          </a:p>
          <a:p>
            <a:pPr algn="ctr">
              <a:buNone/>
            </a:pPr>
            <a:r>
              <a:rPr lang="cs-CZ" sz="7200" dirty="0" smtClean="0">
                <a:solidFill>
                  <a:schemeClr val="tx1"/>
                </a:solidFill>
              </a:rPr>
              <a:t>c = 2n</a:t>
            </a:r>
            <a:r>
              <a:rPr lang="cs-CZ" sz="7200" baseline="30000" dirty="0" smtClean="0">
                <a:solidFill>
                  <a:schemeClr val="tx1"/>
                </a:solidFill>
              </a:rPr>
              <a:t>2</a:t>
            </a:r>
            <a:r>
              <a:rPr lang="cs-CZ" sz="7200" dirty="0" smtClean="0">
                <a:solidFill>
                  <a:schemeClr val="tx1"/>
                </a:solidFill>
              </a:rPr>
              <a:t> + 2n + 1</a:t>
            </a:r>
            <a:endParaRPr lang="cs-CZ" sz="7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686800" cy="838200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Předpis připsaný Platónovi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endParaRPr lang="cs-CZ" sz="4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a = 2n	nebo	a = 4n</a:t>
            </a:r>
          </a:p>
          <a:p>
            <a:pPr algn="ctr">
              <a:buNone/>
            </a:pP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b = n</a:t>
            </a:r>
            <a:r>
              <a:rPr lang="cs-CZ" sz="5400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– 1		b = 4n</a:t>
            </a:r>
            <a:r>
              <a:rPr lang="cs-CZ" sz="5400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-1 </a:t>
            </a:r>
          </a:p>
          <a:p>
            <a:pPr algn="ctr">
              <a:buNone/>
            </a:pP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c = n</a:t>
            </a:r>
            <a:r>
              <a:rPr lang="cs-CZ" sz="5400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+ 1		c = 4n</a:t>
            </a:r>
            <a:r>
              <a:rPr lang="cs-CZ" sz="5400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+ 1</a:t>
            </a:r>
            <a:endParaRPr lang="cs-CZ" sz="5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09959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Předpis indického matematika </a:t>
            </a:r>
            <a:r>
              <a:rPr lang="cs-CZ" b="1" u="sng" dirty="0" err="1" smtClean="0">
                <a:solidFill>
                  <a:srgbClr val="FF0000"/>
                </a:solidFill>
              </a:rPr>
              <a:t>Brahmagupty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= m</a:t>
            </a:r>
          </a:p>
          <a:p>
            <a:pPr algn="ctr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 =	  . (	    - n )</a:t>
            </a:r>
          </a:p>
          <a:p>
            <a:pPr algn="ctr">
              <a:buNone/>
            </a:pPr>
            <a:endParaRPr lang="cs-CZ" sz="4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 =    . (      + n )</a:t>
            </a:r>
            <a:endParaRPr lang="cs-CZ" sz="4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707904" y="2852936"/>
          <a:ext cx="480873" cy="10037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8" name="Rovnice" r:id="rId4" imgW="152280" imgH="393480" progId="Equation.3">
                  <p:embed/>
                </p:oleObj>
              </mc:Choice>
              <mc:Fallback>
                <p:oleObj name="Rovnice" r:id="rId4" imgW="15228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07904" y="2852936"/>
                        <a:ext cx="480873" cy="100371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4644008" y="2852936"/>
          <a:ext cx="576064" cy="9793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9" name="Rovnice" r:id="rId6" imgW="253800" imgH="431640" progId="Equation.3">
                  <p:embed/>
                </p:oleObj>
              </mc:Choice>
              <mc:Fallback>
                <p:oleObj name="Rovnice" r:id="rId6" imgW="25380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4008" y="2852936"/>
                        <a:ext cx="576064" cy="97930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2" name="Object 4"/>
          <p:cNvGraphicFramePr>
            <a:graphicFrameLocks noChangeAspect="1"/>
          </p:cNvGraphicFramePr>
          <p:nvPr/>
        </p:nvGraphicFramePr>
        <p:xfrm>
          <a:off x="3635896" y="4509120"/>
          <a:ext cx="481012" cy="10048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40" name="Rovnice" r:id="rId8" imgW="152280" imgH="393480" progId="Equation.3">
                  <p:embed/>
                </p:oleObj>
              </mc:Choice>
              <mc:Fallback>
                <p:oleObj name="Rovnice" r:id="rId8" imgW="1522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35896" y="4509120"/>
                        <a:ext cx="481012" cy="10048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3" name="Object 5"/>
          <p:cNvGraphicFramePr>
            <a:graphicFrameLocks noChangeAspect="1"/>
          </p:cNvGraphicFramePr>
          <p:nvPr/>
        </p:nvGraphicFramePr>
        <p:xfrm>
          <a:off x="4716016" y="4437112"/>
          <a:ext cx="576263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41" name="Rovnice" r:id="rId10" imgW="253800" imgH="431640" progId="Equation.3">
                  <p:embed/>
                </p:oleObj>
              </mc:Choice>
              <mc:Fallback>
                <p:oleObj name="Rovnice" r:id="rId10" imgW="253800" imgH="431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16016" y="4437112"/>
                        <a:ext cx="576263" cy="9794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Předpis pro přirozená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 =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6000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- n</a:t>
            </a:r>
            <a:r>
              <a:rPr lang="cs-CZ" sz="6000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ctr">
              <a:buNone/>
            </a:pPr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 = 2mn</a:t>
            </a:r>
          </a:p>
          <a:p>
            <a:pPr algn="ctr">
              <a:buNone/>
            </a:pPr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 = m</a:t>
            </a:r>
            <a:r>
              <a:rPr lang="cs-CZ" sz="6000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+ n</a:t>
            </a:r>
            <a:r>
              <a:rPr lang="cs-CZ" sz="6000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114</TotalTime>
  <Words>217</Words>
  <Application>Microsoft Office PowerPoint</Application>
  <PresentationFormat>Předvádění na obrazovce (4:3)</PresentationFormat>
  <Paragraphs>66</Paragraphs>
  <Slides>8</Slides>
  <Notes>8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Rovnice</vt:lpstr>
      <vt:lpstr>Prezentace aplikace PowerPoint</vt:lpstr>
      <vt:lpstr>PYTHAGOROVA VĚTA</vt:lpstr>
      <vt:lpstr>Vytyčení pravého úhlu</vt:lpstr>
      <vt:lpstr>Pythagorejské trojice  ( PYTHAgOREJSKÁ ČÍSLA) </vt:lpstr>
      <vt:lpstr> Předpis stanovený pythagorejci</vt:lpstr>
      <vt:lpstr>Předpis připsaný Platónovi</vt:lpstr>
      <vt:lpstr>Předpis indického matematika Brahmagupty</vt:lpstr>
      <vt:lpstr>Předpis pro přirozená čísla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Martin Králík</cp:lastModifiedBy>
  <cp:revision>17</cp:revision>
  <dcterms:created xsi:type="dcterms:W3CDTF">2011-10-25T02:22:41Z</dcterms:created>
  <dcterms:modified xsi:type="dcterms:W3CDTF">2013-10-05T14:47:25Z</dcterms:modified>
</cp:coreProperties>
</file>