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3" r:id="rId2"/>
    <p:sldId id="260" r:id="rId3"/>
    <p:sldId id="264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My </a:t>
          </a:r>
          <a:r>
            <a:rPr lang="cs-CZ" sz="2000" dirty="0" err="1" smtClean="0"/>
            <a:t>room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VY_32_INOVACE_03_AJ5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659B00-3C8D-4B16-B329-9C52A523381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33317D1-4D7B-4D60-9215-810DAEE48FA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E60882-593B-4FE5-B107-E3F450D62D33}" type="presOf" srcId="{D1B46980-6531-4606-95E6-44980827E919}" destId="{2BE915AB-18AA-4053-B92C-3BFC9ED204BB}" srcOrd="1" destOrd="0" presId="urn:microsoft.com/office/officeart/2005/8/layout/target3"/>
    <dgm:cxn modelId="{FE0824FA-5568-4E5E-9FAE-16E1FD2C0D83}" type="presOf" srcId="{D8197B8C-B260-4A16-BDF4-0947B075E274}" destId="{25B08C86-7E15-44DC-BE7F-FFB55DD49D12}" srcOrd="0" destOrd="0" presId="urn:microsoft.com/office/officeart/2005/8/layout/target3"/>
    <dgm:cxn modelId="{39C8F484-0F34-4CF6-8389-D0A4E613CF06}" type="presOf" srcId="{D1D4F407-5343-4D3F-B5B9-D407B03CAEB4}" destId="{D005CE8C-CC26-4C3E-AC11-E15060ECD759}" srcOrd="0" destOrd="0" presId="urn:microsoft.com/office/officeart/2005/8/layout/target3"/>
    <dgm:cxn modelId="{825AE966-B7EE-4F2C-B27C-B36C71EC882C}" type="presOf" srcId="{B651F6E3-6281-48DB-9319-2AEAFDAE7572}" destId="{6BB5E863-4638-4E1D-BFDE-399D028AC4ED}" srcOrd="1" destOrd="0" presId="urn:microsoft.com/office/officeart/2005/8/layout/target3"/>
    <dgm:cxn modelId="{9E674A2A-23CF-49A3-AE1A-903BAB0C16D8}" type="presOf" srcId="{D8197B8C-B260-4A16-BDF4-0947B075E274}" destId="{5A5FFA88-C948-4069-8E93-59FA12366E83}" srcOrd="1" destOrd="0" presId="urn:microsoft.com/office/officeart/2005/8/layout/target3"/>
    <dgm:cxn modelId="{395AF9C9-6AF5-4237-9719-7870FDDCBB26}" type="presOf" srcId="{D1B46980-6531-4606-95E6-44980827E919}" destId="{6140AFEC-043D-4C43-A2F9-D0F5331DF3A3}" srcOrd="0" destOrd="0" presId="urn:microsoft.com/office/officeart/2005/8/layout/target3"/>
    <dgm:cxn modelId="{6CFDEBEA-36DC-41C7-AEB3-804358B2B68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5E92E5-EB1C-4CAB-BBF7-5F658E9F6E80}" type="presParOf" srcId="{333A1088-737F-45CB-B68E-254E46348037}" destId="{F5ABB229-8D3B-4694-996A-96F23CF14429}" srcOrd="0" destOrd="0" presId="urn:microsoft.com/office/officeart/2005/8/layout/target3"/>
    <dgm:cxn modelId="{1056515F-2B6B-4891-8B76-4714846D2B9A}" type="presParOf" srcId="{333A1088-737F-45CB-B68E-254E46348037}" destId="{F41139FD-01EE-4571-8B17-4FB00FC51163}" srcOrd="1" destOrd="0" presId="urn:microsoft.com/office/officeart/2005/8/layout/target3"/>
    <dgm:cxn modelId="{9AA2AC09-0C06-407A-816A-63CDDF07E65B}" type="presParOf" srcId="{333A1088-737F-45CB-B68E-254E46348037}" destId="{D005CE8C-CC26-4C3E-AC11-E15060ECD759}" srcOrd="2" destOrd="0" presId="urn:microsoft.com/office/officeart/2005/8/layout/target3"/>
    <dgm:cxn modelId="{59216FC5-4C7B-449F-8447-C17B06E6C27D}" type="presParOf" srcId="{333A1088-737F-45CB-B68E-254E46348037}" destId="{2C702D82-9B77-49B7-9568-BB8EB47C3372}" srcOrd="3" destOrd="0" presId="urn:microsoft.com/office/officeart/2005/8/layout/target3"/>
    <dgm:cxn modelId="{82283AFC-9D0D-42D3-9649-2F8D86EA3361}" type="presParOf" srcId="{333A1088-737F-45CB-B68E-254E46348037}" destId="{A52A0455-90FF-4808-ABD0-F02540D31D5A}" srcOrd="4" destOrd="0" presId="urn:microsoft.com/office/officeart/2005/8/layout/target3"/>
    <dgm:cxn modelId="{4FC5138C-D0A3-4E19-8AAD-BB3E3C828D2A}" type="presParOf" srcId="{333A1088-737F-45CB-B68E-254E46348037}" destId="{6140AFEC-043D-4C43-A2F9-D0F5331DF3A3}" srcOrd="5" destOrd="0" presId="urn:microsoft.com/office/officeart/2005/8/layout/target3"/>
    <dgm:cxn modelId="{AC5BF416-CD6E-434A-92BB-27EFB80F4291}" type="presParOf" srcId="{333A1088-737F-45CB-B68E-254E46348037}" destId="{9358AC05-5D7D-4327-9F80-1AD486AEA664}" srcOrd="6" destOrd="0" presId="urn:microsoft.com/office/officeart/2005/8/layout/target3"/>
    <dgm:cxn modelId="{134607A0-E5EB-495E-B8BB-31625AB20FC8}" type="presParOf" srcId="{333A1088-737F-45CB-B68E-254E46348037}" destId="{313FC574-E1CD-4FB4-B054-0B805CE0447D}" srcOrd="7" destOrd="0" presId="urn:microsoft.com/office/officeart/2005/8/layout/target3"/>
    <dgm:cxn modelId="{63BA0FB8-F72F-4293-8702-530AD5B652CB}" type="presParOf" srcId="{333A1088-737F-45CB-B68E-254E46348037}" destId="{619D679B-A015-4ECF-8348-D1034C574F40}" srcOrd="8" destOrd="0" presId="urn:microsoft.com/office/officeart/2005/8/layout/target3"/>
    <dgm:cxn modelId="{EA995625-D900-4484-A0F3-9F26DE10861E}" type="presParOf" srcId="{333A1088-737F-45CB-B68E-254E46348037}" destId="{322283A8-4A27-4CDA-BAE3-F381106A9174}" srcOrd="9" destOrd="0" presId="urn:microsoft.com/office/officeart/2005/8/layout/target3"/>
    <dgm:cxn modelId="{FA147F71-25BE-4C05-A9EE-6C4866A3A440}" type="presParOf" srcId="{333A1088-737F-45CB-B68E-254E46348037}" destId="{FFC9F71D-1B4F-4AD9-A4A6-86ADEFC8AF5C}" srcOrd="10" destOrd="0" presId="urn:microsoft.com/office/officeart/2005/8/layout/target3"/>
    <dgm:cxn modelId="{34179E0F-D822-43C9-A1B2-2EC9E3C7F5E2}" type="presParOf" srcId="{333A1088-737F-45CB-B68E-254E46348037}" destId="{25B08C86-7E15-44DC-BE7F-FFB55DD49D12}" srcOrd="11" destOrd="0" presId="urn:microsoft.com/office/officeart/2005/8/layout/target3"/>
    <dgm:cxn modelId="{4246AE91-F5BF-40B5-B490-D472CD21C0CC}" type="presParOf" srcId="{333A1088-737F-45CB-B68E-254E46348037}" destId="{AED2198E-93D5-4001-81B4-73124B309672}" srcOrd="12" destOrd="0" presId="urn:microsoft.com/office/officeart/2005/8/layout/target3"/>
    <dgm:cxn modelId="{B42B504F-B5F9-4FE3-BB31-4024BF2C43D5}" type="presParOf" srcId="{333A1088-737F-45CB-B68E-254E46348037}" destId="{2BE915AB-18AA-4053-B92C-3BFC9ED204BB}" srcOrd="13" destOrd="0" presId="urn:microsoft.com/office/officeart/2005/8/layout/target3"/>
    <dgm:cxn modelId="{B90D7149-8151-4DF6-8AD1-D88FA177CD09}" type="presParOf" srcId="{333A1088-737F-45CB-B68E-254E46348037}" destId="{6BB5E863-4638-4E1D-BFDE-399D028AC4ED}" srcOrd="14" destOrd="0" presId="urn:microsoft.com/office/officeart/2005/8/layout/target3"/>
    <dgm:cxn modelId="{42BFE440-985F-445F-AB98-DD317E056B04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VY_32_INOVACE_03_AJ5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My </a:t>
          </a:r>
          <a:r>
            <a:rPr lang="cs-CZ" sz="2000" kern="1200" dirty="0" err="1" smtClean="0"/>
            <a:t>room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2B4E5A-97E8-4DCC-915E-635B0EDBF2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381572-AED1-43D4-9655-F0454486C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6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772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852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09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627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210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985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156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806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04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7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1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D7A27-A5F6-4642-B322-46299124AB1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C58D3E-2622-4C9F-9481-C0FDB1F6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293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t2.gstatic.com/images?q=tbn:ANd9GcSrqF96Fm_kL3q6BRAL8naYa_fuk8RIDRatWErY5Oi5Wx_0ZYpi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882653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 dirty="0" smtClean="0"/>
              <a:t>20.12.2011</a:t>
            </a:r>
            <a:r>
              <a:rPr lang="cs-CZ" smtClean="0"/>
              <a:t>	5.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496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b="1" dirty="0" smtClean="0"/>
              <a:t>a bed</a:t>
            </a:r>
            <a:r>
              <a:rPr lang="cs-CZ" sz="2000" b="1" dirty="0"/>
              <a:t> </a:t>
            </a:r>
            <a:r>
              <a:rPr lang="cs-CZ" sz="2000" b="1" dirty="0" smtClean="0"/>
              <a:t>         a window           a carpet           a lamp           a table          a computer	</a:t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>a chair        a wardrobe        a picture</a:t>
            </a:r>
            <a:r>
              <a:rPr lang="cs-CZ" sz="2000" b="1" dirty="0"/>
              <a:t> </a:t>
            </a:r>
            <a:r>
              <a:rPr lang="cs-CZ" sz="2000" b="1" dirty="0" smtClean="0"/>
              <a:t>         a </a:t>
            </a:r>
            <a:r>
              <a:rPr lang="cs-CZ" sz="2000" b="1" dirty="0" err="1" smtClean="0"/>
              <a:t>flower</a:t>
            </a:r>
            <a:r>
              <a:rPr lang="cs-CZ" sz="1800" dirty="0" smtClean="0"/>
              <a:t>	</a:t>
            </a:r>
            <a:endParaRPr lang="cs-CZ" sz="18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88840"/>
            <a:ext cx="5976664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1097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MY ROOM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Doplň vhodná slovíčka do následujících vět: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800" dirty="0" smtClean="0"/>
              <a:t>1. </a:t>
            </a:r>
            <a:r>
              <a:rPr lang="cs-CZ" sz="1800" dirty="0" err="1" smtClean="0"/>
              <a:t>Peter´s</a:t>
            </a:r>
            <a:r>
              <a:rPr lang="cs-CZ" sz="1800" dirty="0" smtClean="0"/>
              <a:t> </a:t>
            </a:r>
            <a:r>
              <a:rPr lang="cs-CZ" sz="1800" dirty="0" err="1" smtClean="0"/>
              <a:t>clothes</a:t>
            </a:r>
            <a:r>
              <a:rPr lang="cs-CZ" sz="1800" dirty="0" smtClean="0"/>
              <a:t> are in his ……………………….. .</a:t>
            </a:r>
          </a:p>
          <a:p>
            <a:pPr marL="0" indent="0">
              <a:buNone/>
            </a:pPr>
            <a:r>
              <a:rPr lang="cs-CZ" sz="1800" dirty="0" smtClean="0"/>
              <a:t>2. </a:t>
            </a:r>
            <a:r>
              <a:rPr lang="cs-CZ" sz="1800" dirty="0"/>
              <a:t>I </a:t>
            </a:r>
            <a:r>
              <a:rPr lang="cs-CZ" sz="1800" dirty="0" err="1"/>
              <a:t>sleep</a:t>
            </a:r>
            <a:r>
              <a:rPr lang="cs-CZ" sz="1800" dirty="0"/>
              <a:t> in my </a:t>
            </a:r>
            <a:r>
              <a:rPr lang="cs-CZ" sz="1800" dirty="0" smtClean="0"/>
              <a:t>..................... every </a:t>
            </a:r>
            <a:r>
              <a:rPr lang="cs-CZ" sz="1800" dirty="0"/>
              <a:t>day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3. </a:t>
            </a:r>
            <a:r>
              <a:rPr lang="cs-CZ" sz="1800" dirty="0" err="1" smtClean="0"/>
              <a:t>There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a nice ……………………... on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wall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4.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a </a:t>
            </a:r>
            <a:r>
              <a:rPr lang="cs-CZ" sz="1800" dirty="0" err="1" smtClean="0"/>
              <a:t>beautiful</a:t>
            </a:r>
            <a:r>
              <a:rPr lang="cs-CZ" sz="1800" dirty="0" smtClean="0"/>
              <a:t> …………………. </a:t>
            </a:r>
            <a:r>
              <a:rPr lang="cs-CZ" sz="1800" dirty="0"/>
              <a:t>o</a:t>
            </a:r>
            <a:r>
              <a:rPr lang="cs-CZ" sz="1800" dirty="0" smtClean="0"/>
              <a:t>n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floor</a:t>
            </a:r>
            <a:r>
              <a:rPr lang="cs-CZ" sz="1800" dirty="0" smtClean="0"/>
              <a:t>!</a:t>
            </a:r>
          </a:p>
          <a:p>
            <a:pPr marL="0" indent="0">
              <a:buNone/>
            </a:pPr>
            <a:r>
              <a:rPr lang="cs-CZ" sz="1800" dirty="0" smtClean="0"/>
              <a:t>5. Mary </a:t>
            </a:r>
            <a:r>
              <a:rPr lang="cs-CZ" sz="1800" dirty="0" err="1" smtClean="0"/>
              <a:t>cleans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…………………….. every </a:t>
            </a:r>
            <a:r>
              <a:rPr lang="cs-CZ" sz="1800" dirty="0" err="1" smtClean="0"/>
              <a:t>week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6. I </a:t>
            </a:r>
            <a:r>
              <a:rPr lang="cs-CZ" sz="1800" dirty="0" err="1" smtClean="0"/>
              <a:t>am</a:t>
            </a:r>
            <a:r>
              <a:rPr lang="cs-CZ" sz="1800" dirty="0" smtClean="0"/>
              <a:t> </a:t>
            </a:r>
            <a:r>
              <a:rPr lang="cs-CZ" sz="1800" dirty="0" err="1" smtClean="0"/>
              <a:t>sitting</a:t>
            </a:r>
            <a:r>
              <a:rPr lang="cs-CZ" sz="1800" dirty="0" smtClean="0"/>
              <a:t> on my …………………..  .</a:t>
            </a:r>
          </a:p>
          <a:p>
            <a:pPr marL="0" indent="0">
              <a:buNone/>
            </a:pPr>
            <a:r>
              <a:rPr lang="cs-CZ" sz="1800" dirty="0" smtClean="0"/>
              <a:t>7. John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writing</a:t>
            </a:r>
            <a:r>
              <a:rPr lang="cs-CZ" sz="1800" dirty="0" smtClean="0"/>
              <a:t> his </a:t>
            </a:r>
            <a:r>
              <a:rPr lang="cs-CZ" sz="1800" dirty="0" err="1" smtClean="0"/>
              <a:t>homework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………………… . </a:t>
            </a:r>
          </a:p>
          <a:p>
            <a:pPr marL="0" indent="0">
              <a:buNone/>
            </a:pPr>
            <a:r>
              <a:rPr lang="cs-CZ" sz="1800" dirty="0" smtClean="0"/>
              <a:t>8. I </a:t>
            </a:r>
            <a:r>
              <a:rPr lang="cs-CZ" sz="1800" dirty="0" err="1" smtClean="0"/>
              <a:t>am</a:t>
            </a:r>
            <a:r>
              <a:rPr lang="cs-CZ" sz="1800" dirty="0" smtClean="0"/>
              <a:t> </a:t>
            </a:r>
            <a:r>
              <a:rPr lang="cs-CZ" sz="1800" dirty="0" err="1" smtClean="0"/>
              <a:t>playing</a:t>
            </a:r>
            <a:r>
              <a:rPr lang="cs-CZ" sz="1800" dirty="0" smtClean="0"/>
              <a:t> </a:t>
            </a:r>
            <a:r>
              <a:rPr lang="cs-CZ" sz="1800" dirty="0" err="1" smtClean="0"/>
              <a:t>games</a:t>
            </a:r>
            <a:r>
              <a:rPr lang="cs-CZ" sz="1800" dirty="0" smtClean="0"/>
              <a:t> on my ………………… . 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>
              <a:buAutoNum type="arabicPeriod"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6441658"/>
              </p:ext>
            </p:extLst>
          </p:nvPr>
        </p:nvGraphicFramePr>
        <p:xfrm>
          <a:off x="1475656" y="2132856"/>
          <a:ext cx="48768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bed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window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carpet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table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computer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chair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wardrobe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picture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2763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23762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Citace: </a:t>
            </a:r>
            <a:br>
              <a:rPr lang="cs-CZ" sz="2800" b="1" dirty="0" smtClean="0"/>
            </a:br>
            <a:r>
              <a:rPr lang="cs-CZ" sz="2800" dirty="0" smtClean="0">
                <a:hlinkClick r:id="rId2"/>
              </a:rPr>
              <a:t>http://t2.gstatic.com/images?q=tbn:ANd9GcSrqF96Fm_kL3q6BRAL8naYa_fuk8RIDRatWErY5Oi5Wx_0ZYpi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dirty="0" smtClean="0"/>
              <a:t>Datum: </a:t>
            </a:r>
            <a:r>
              <a:rPr lang="cs-CZ" sz="2800" dirty="0" smtClean="0"/>
              <a:t>11.1.2012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1038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Autofit/>
          </a:bodyPr>
          <a:lstStyle/>
          <a:p>
            <a:pPr algn="l"/>
            <a:r>
              <a:rPr lang="cs-CZ" sz="2800" b="1" dirty="0"/>
              <a:t>Anotace: </a:t>
            </a:r>
            <a:r>
              <a:rPr lang="cs-CZ" sz="2800" dirty="0"/>
              <a:t>Materiál je určen pro práci s interaktivní tabulí. Slouží k procvičení a </a:t>
            </a:r>
            <a:r>
              <a:rPr lang="cs-CZ" sz="2800" dirty="0" smtClean="0"/>
              <a:t>upevnění </a:t>
            </a:r>
            <a:r>
              <a:rPr lang="cs-CZ" sz="2800" dirty="0"/>
              <a:t>slovní zásoby. Žáci spojují anglická slovíčka s objekty na obrázku pokoje</a:t>
            </a:r>
            <a:r>
              <a:rPr lang="cs-CZ" sz="2800" dirty="0" smtClean="0"/>
              <a:t>. Poté procvičují psanou formu slovní zásoby, doplňují slovíčka </a:t>
            </a:r>
            <a:r>
              <a:rPr lang="cs-CZ" sz="2800" smtClean="0"/>
              <a:t>podle jejich významu </a:t>
            </a:r>
            <a:r>
              <a:rPr lang="cs-CZ" sz="2800" dirty="0" smtClean="0"/>
              <a:t>do uvedených vět.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875744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177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 bed          a window           a carpet           a lamp           a table          a computer   a chair        a wardrobe        a picture          a flower </vt:lpstr>
      <vt:lpstr>MY ROOM</vt:lpstr>
      <vt:lpstr>Citace:  http://t2.gstatic.com/images?q=tbn:ANd9GcSrqF96Fm_kL3q6BRAL8naYa_fuk8RIDRatWErY5Oi5Wx_0ZYpi  Datum: 11.1.2012</vt:lpstr>
      <vt:lpstr>Anotace: Materiál je určen pro práci s interaktivní tabulí. Slouží k procvičení a upevnění slovní zásoby. Žáci spojují anglická slovíčka s objekty na obrázku pokoje. Poté procvičují psanou formu slovní zásoby, doplňují slovíčka podle jejich významu do uvedených vět.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Kolín V., Mnichovická 62 Autor: Hana Řebíčková Název: VY_32_INOVACE_03_AJ5 Téma: My room Číslo projektu:</dc:title>
  <dc:creator>Hana Řebíčková</dc:creator>
  <cp:lastModifiedBy>Aleš Polívka</cp:lastModifiedBy>
  <cp:revision>18</cp:revision>
  <dcterms:created xsi:type="dcterms:W3CDTF">2012-01-21T12:55:13Z</dcterms:created>
  <dcterms:modified xsi:type="dcterms:W3CDTF">2012-03-14T13:30:27Z</dcterms:modified>
</cp:coreProperties>
</file>