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66" r:id="rId4"/>
    <p:sldId id="267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67" autoAdjust="0"/>
  </p:normalViewPr>
  <p:slideViewPr>
    <p:cSldViewPr>
      <p:cViewPr>
        <p:scale>
          <a:sx n="77" d="100"/>
          <a:sy n="77" d="100"/>
        </p:scale>
        <p:origin x="-115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0DDB0-7D19-49B7-9516-AE43F5BB8BE7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E63AB-B22B-4D64-8B86-D785FD664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893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2132856"/>
            <a:ext cx="7848872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12_INOVACE_2.2.04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září 2011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Pythagorova věta - písmena ve čtvercové síti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Pythagorova věta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Za pomoci prezentace si žáci procvičí Pythagorovu větu při výpočtech délky jednotlivých úseček, z nichž 	jsou složena některá písmena abecedy zakreslená ve čtvercové síti</a:t>
            </a: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0848" y="641579"/>
            <a:ext cx="6242304" cy="151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PYTHAGOROVA VĚTA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ctr">
              <a:buNone/>
            </a:pPr>
            <a:endParaRPr lang="cs-CZ" sz="2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7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Obsah čtverce sestrojeného nad přeponou pravoúhlého trojúhelníka je roven součtu obsahů čtverců sestrojených nad jeho odvěsnami</a:t>
            </a:r>
            <a:endParaRPr lang="cs-CZ" sz="7600" baseline="30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9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96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9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a</a:t>
            </a:r>
            <a:r>
              <a:rPr lang="cs-CZ" sz="96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9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</a:t>
            </a:r>
            <a:r>
              <a:rPr lang="cs-CZ" sz="96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96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>
              <a:buNone/>
            </a:pPr>
            <a:endParaRPr lang="cs-CZ" baseline="30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Písmena abecedy ve čtvercové síti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Některá písmena naší abecedy jsou složena pouze z úseček.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Tyto úsečky mohou mít ve čtvercové síti dvě různé polohy: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jsou rovnoběžné s čarami tvořícími čtvercovou síť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(jejich délku určíme, násobíme – li počet čtverečků 	    délkou jednoho čtverečku)</a:t>
            </a:r>
          </a:p>
          <a:p>
            <a:pPr lvl="1">
              <a:buFont typeface="Wingdings" pitchFamily="2" charset="2"/>
              <a:buChar char="v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nejsou rovnoběžné s čarami tvořícími čtvercovou síť</a:t>
            </a:r>
          </a:p>
          <a:p>
            <a:pPr lvl="1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(jejich délku určíme výpočtem pomocí Pythagorovy věty – nutno nalézt pravoúhlý trojúhelník, v němž se daná úsečka tvořící část písmene nachází)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Písmena abecedy ve čtvercové síti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 abecedě písmena, která jsou tvořena úsečkami, které jsou rovnoběžné s čarami tvořícími čtvercovou síť</a:t>
            </a:r>
          </a:p>
          <a:p>
            <a:pPr>
              <a:buNone/>
            </a:pPr>
            <a:r>
              <a:rPr lang="cs-CZ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6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( E, F, H, I, L a T)</a:t>
            </a:r>
          </a:p>
          <a:p>
            <a:pPr>
              <a:buNone/>
            </a:pPr>
            <a:endParaRPr lang="cs-CZ" sz="1800" b="1" dirty="0" smtClean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Zakresli některá z nich do čtvercové sítě a urči součet délek všech úseček, ze kterých se dané písmeno skládá</a:t>
            </a:r>
          </a:p>
          <a:p>
            <a:pPr>
              <a:buNone/>
            </a:pPr>
            <a:endParaRPr lang="cs-CZ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Písmena abecedy ve čtvercové síti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v abecedě písmena, která jsou tvořena úsečkami, které nejsou rovnoběžné s čarami tvořícími čtvercovou síť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900" b="1" dirty="0" smtClean="0">
                <a:solidFill>
                  <a:schemeClr val="accent4"/>
                </a:solidFill>
                <a:latin typeface="Times New Roman" pitchFamily="18" charset="0"/>
                <a:cs typeface="Times New Roman" pitchFamily="18" charset="0"/>
              </a:rPr>
              <a:t>(A, K, M, N, V, W, X a Z)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Zakresli některá z nich do čtvercové sítě a urči součet délek všech úseček, ze kterých se dané písmeno skládá – viz další strana</a:t>
            </a:r>
            <a:endParaRPr lang="cs-CZ" sz="3600" b="1" dirty="0" smtClean="0">
              <a:solidFill>
                <a:schemeClr val="accent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Písmeno </a:t>
            </a:r>
            <a:r>
              <a:rPr lang="cs-CZ" b="1" u="sng" dirty="0" smtClean="0">
                <a:solidFill>
                  <a:srgbClr val="00B050"/>
                </a:solidFill>
              </a:rPr>
              <a:t>a</a:t>
            </a:r>
            <a:r>
              <a:rPr lang="cs-CZ" b="1" u="sng" dirty="0" smtClean="0">
                <a:solidFill>
                  <a:srgbClr val="FF0000"/>
                </a:solidFill>
              </a:rPr>
              <a:t> ve čtvercové síti</a:t>
            </a:r>
            <a:endParaRPr lang="cs-CZ" dirty="0"/>
          </a:p>
        </p:txBody>
      </p:sp>
      <p:graphicFrame>
        <p:nvGraphicFramePr>
          <p:cNvPr id="43" name="Zástupný symbol pro obsah 42"/>
          <p:cNvGraphicFramePr>
            <a:graphicFrameLocks noGrp="1"/>
          </p:cNvGraphicFramePr>
          <p:nvPr>
            <p:ph idx="1"/>
          </p:nvPr>
        </p:nvGraphicFramePr>
        <p:xfrm>
          <a:off x="539552" y="1556792"/>
          <a:ext cx="1944216" cy="28083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054"/>
                <a:gridCol w="486054"/>
                <a:gridCol w="486054"/>
                <a:gridCol w="486054"/>
              </a:tblGrid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49" name="Přímá spojovací čára 48"/>
          <p:cNvCxnSpPr/>
          <p:nvPr/>
        </p:nvCxnSpPr>
        <p:spPr>
          <a:xfrm flipV="1">
            <a:off x="539552" y="1556792"/>
            <a:ext cx="936104" cy="280831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1475656" y="1556792"/>
            <a:ext cx="1008112" cy="280831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971600" y="2996952"/>
            <a:ext cx="1008112" cy="0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5" name="Pravoúhlý trojúhelník 54"/>
          <p:cNvSpPr/>
          <p:nvPr/>
        </p:nvSpPr>
        <p:spPr>
          <a:xfrm>
            <a:off x="1475656" y="1556792"/>
            <a:ext cx="1008112" cy="2808312"/>
          </a:xfrm>
          <a:prstGeom prst="rt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419872" y="1628800"/>
            <a:ext cx="482453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obrázku je zeleně vyznačen pravoúhlý trojúhelník, který použijeme pro výpočet jedné z bočních úseček tvořících písmeno A.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Druhá boční úsečka má stejnou délku a spojnice mezi nimi je dlouhá 2 j.</a:t>
            </a:r>
          </a:p>
        </p:txBody>
      </p:sp>
      <p:cxnSp>
        <p:nvCxnSpPr>
          <p:cNvPr id="58" name="Přímá spojovací čára 57"/>
          <p:cNvCxnSpPr>
            <a:stCxn id="55" idx="5"/>
            <a:endCxn id="55" idx="3"/>
          </p:cNvCxnSpPr>
          <p:nvPr/>
        </p:nvCxnSpPr>
        <p:spPr>
          <a:xfrm>
            <a:off x="1979712" y="2960948"/>
            <a:ext cx="0" cy="1404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stCxn id="55" idx="1"/>
            <a:endCxn id="55" idx="5"/>
          </p:cNvCxnSpPr>
          <p:nvPr/>
        </p:nvCxnSpPr>
        <p:spPr>
          <a:xfrm>
            <a:off x="1475656" y="2960948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475656" y="3429000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>
            <a:off x="1475656" y="249289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Volný tvar 95"/>
          <p:cNvSpPr/>
          <p:nvPr/>
        </p:nvSpPr>
        <p:spPr>
          <a:xfrm>
            <a:off x="1473200" y="3898900"/>
            <a:ext cx="1003300" cy="0"/>
          </a:xfrm>
          <a:custGeom>
            <a:avLst/>
            <a:gdLst>
              <a:gd name="connsiteX0" fmla="*/ 0 w 1003300"/>
              <a:gd name="connsiteY0" fmla="*/ 0 h 0"/>
              <a:gd name="connsiteX1" fmla="*/ 1003300 w 10033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3300">
                <a:moveTo>
                  <a:pt x="0" y="0"/>
                </a:moveTo>
                <a:lnTo>
                  <a:pt x="100330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175</TotalTime>
  <Words>160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Prezentace aplikace PowerPoint</vt:lpstr>
      <vt:lpstr>PYTHAGOROVA VĚTA</vt:lpstr>
      <vt:lpstr>Písmena abecedy ve čtvercové síti</vt:lpstr>
      <vt:lpstr>Písmena abecedy ve čtvercové síti</vt:lpstr>
      <vt:lpstr>Písmena abecedy ve čtvercové síti</vt:lpstr>
      <vt:lpstr>Písmeno a ve čtvercové síti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Martin Králík</cp:lastModifiedBy>
  <cp:revision>26</cp:revision>
  <dcterms:created xsi:type="dcterms:W3CDTF">2011-10-25T02:22:41Z</dcterms:created>
  <dcterms:modified xsi:type="dcterms:W3CDTF">2013-10-05T14:57:36Z</dcterms:modified>
</cp:coreProperties>
</file>