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slideshow.main+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6" r:id="rId2"/>
    <p:sldId id="256" r:id="rId3"/>
    <p:sldId id="257" r:id="rId4"/>
    <p:sldId id="258" r:id="rId5"/>
    <p:sldId id="259" r:id="rId6"/>
    <p:sldId id="260" r:id="rId7"/>
    <p:sldId id="261" r:id="rId8"/>
    <p:sldId id="262" r:id="rId9"/>
    <p:sldId id="263" r:id="rId10"/>
    <p:sldId id="267" r:id="rId11"/>
    <p:sldId id="264" r:id="rId12"/>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8" d="100"/>
          <a:sy n="68" d="100"/>
        </p:scale>
        <p:origin x="-1446" y="-9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5FFA0000-F580-4761-90B8-5A5A30B163D9}" type="datetimeFigureOut">
              <a:rPr lang="cs-CZ" smtClean="0"/>
              <a:pPr/>
              <a:t>5.10.2013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FBCE951-5845-4728-9689-9A51318CEAD5}"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5FFA0000-F580-4761-90B8-5A5A30B163D9}" type="datetimeFigureOut">
              <a:rPr lang="cs-CZ" smtClean="0"/>
              <a:pPr/>
              <a:t>5.10.2013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FBCE951-5845-4728-9689-9A51318CEAD5}"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5FFA0000-F580-4761-90B8-5A5A30B163D9}" type="datetimeFigureOut">
              <a:rPr lang="cs-CZ" smtClean="0"/>
              <a:pPr/>
              <a:t>5.10.2013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FBCE951-5845-4728-9689-9A51318CEAD5}"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5FFA0000-F580-4761-90B8-5A5A30B163D9}" type="datetimeFigureOut">
              <a:rPr lang="cs-CZ" smtClean="0"/>
              <a:pPr/>
              <a:t>5.10.2013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FFBCE951-5845-4728-9689-9A51318CEAD5}"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5FFA0000-F580-4761-90B8-5A5A30B163D9}" type="datetimeFigureOut">
              <a:rPr lang="cs-CZ" smtClean="0"/>
              <a:pPr/>
              <a:t>5.10.2013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FFBCE951-5845-4728-9689-9A51318CEAD5}"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5FFA0000-F580-4761-90B8-5A5A30B163D9}" type="datetimeFigureOut">
              <a:rPr lang="cs-CZ" smtClean="0"/>
              <a:pPr/>
              <a:t>5.10.2013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FFBCE951-5845-4728-9689-9A51318CEAD5}"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5FFA0000-F580-4761-90B8-5A5A30B163D9}" type="datetimeFigureOut">
              <a:rPr lang="cs-CZ" smtClean="0"/>
              <a:pPr/>
              <a:t>5.10.2013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FFBCE951-5845-4728-9689-9A51318CEAD5}"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5FFA0000-F580-4761-90B8-5A5A30B163D9}" type="datetimeFigureOut">
              <a:rPr lang="cs-CZ" smtClean="0"/>
              <a:pPr/>
              <a:t>5.10.2013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FFBCE951-5845-4728-9689-9A51318CEAD5}"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5FFA0000-F580-4761-90B8-5A5A30B163D9}" type="datetimeFigureOut">
              <a:rPr lang="cs-CZ" smtClean="0"/>
              <a:pPr/>
              <a:t>5.10.2013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FFBCE951-5845-4728-9689-9A51318CEAD5}"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5FFA0000-F580-4761-90B8-5A5A30B163D9}" type="datetimeFigureOut">
              <a:rPr lang="cs-CZ" smtClean="0"/>
              <a:pPr/>
              <a:t>5.10.2013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FBCE951-5845-4728-9689-9A51318CEAD5}"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5FFA0000-F580-4761-90B8-5A5A30B163D9}" type="datetimeFigureOut">
              <a:rPr lang="cs-CZ" smtClean="0"/>
              <a:pPr/>
              <a:t>5.10.2013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FBCE951-5845-4728-9689-9A51318CEAD5}"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00"/>
        </a:solidFill>
        <a:effectLst/>
      </p:bgPr>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FFA0000-F580-4761-90B8-5A5A30B163D9}" type="datetimeFigureOut">
              <a:rPr lang="cs-CZ" smtClean="0"/>
              <a:pPr/>
              <a:t>5.10.2013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FBCE951-5845-4728-9689-9A51318CEAD5}" type="slidenum">
              <a:rPr lang="cs-CZ" smtClean="0"/>
              <a:pPr/>
              <a:t>‹#›</a:t>
            </a:fld>
            <a:endParaRPr lang="cs-CZ"/>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www.cesky-jazyk.cz/zivotopisy/alan-marshall.html" TargetMode="External"/><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www.martinus.sk/data/tovar/_l/57/l57637.jpg" TargetMode="External"/><Relationship Id="rId1" Type="http://schemas.openxmlformats.org/officeDocument/2006/relationships/slideLayout" Target="../slideLayouts/slideLayout7.xml"/><Relationship Id="rId5" Type="http://schemas.openxmlformats.org/officeDocument/2006/relationships/hyperlink" Target="http://www.martinus.sk/?uItem=57637" TargetMode="External"/><Relationship Id="rId4" Type="http://schemas.openxmlformats.org/officeDocument/2006/relationships/image" Target="../media/image4.jpeg"/></Relationships>
</file>

<file path=ppt/slides/_rels/slide8.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image" Target="../media/image6.jpeg"/><Relationship Id="rId7" Type="http://schemas.openxmlformats.org/officeDocument/2006/relationships/image" Target="../media/image10.jpeg"/><Relationship Id="rId2" Type="http://schemas.openxmlformats.org/officeDocument/2006/relationships/image" Target="../media/image5.jpeg"/><Relationship Id="rId1" Type="http://schemas.openxmlformats.org/officeDocument/2006/relationships/slideLayout" Target="../slideLayouts/slideLayout1.xml"/><Relationship Id="rId6" Type="http://schemas.openxmlformats.org/officeDocument/2006/relationships/image" Target="../media/image9.jpeg"/><Relationship Id="rId5" Type="http://schemas.openxmlformats.org/officeDocument/2006/relationships/image" Target="../media/image8.jpeg"/><Relationship Id="rId4" Type="http://schemas.openxmlformats.org/officeDocument/2006/relationships/image" Target="../media/image7.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3314" name="Picture 4" descr="Logo pitominy"/>
          <p:cNvPicPr>
            <a:picLocks noChangeAspect="1" noChangeArrowheads="1"/>
          </p:cNvPicPr>
          <p:nvPr/>
        </p:nvPicPr>
        <p:blipFill>
          <a:blip r:embed="rId2" cstate="print"/>
          <a:srcRect/>
          <a:stretch>
            <a:fillRect/>
          </a:stretch>
        </p:blipFill>
        <p:spPr bwMode="auto">
          <a:xfrm>
            <a:off x="1331913" y="0"/>
            <a:ext cx="6604000" cy="1844675"/>
          </a:xfrm>
          <a:prstGeom prst="rect">
            <a:avLst/>
          </a:prstGeom>
          <a:noFill/>
          <a:ln w="9525">
            <a:noFill/>
            <a:miter lim="800000"/>
            <a:headEnd/>
            <a:tailEnd/>
          </a:ln>
        </p:spPr>
      </p:pic>
      <p:sp>
        <p:nvSpPr>
          <p:cNvPr id="13315" name="Nadpis 11"/>
          <p:cNvSpPr>
            <a:spLocks noGrp="1"/>
          </p:cNvSpPr>
          <p:nvPr>
            <p:ph type="title"/>
          </p:nvPr>
        </p:nvSpPr>
        <p:spPr>
          <a:xfrm>
            <a:off x="395288" y="0"/>
            <a:ext cx="8353425" cy="6858000"/>
          </a:xfrm>
        </p:spPr>
        <p:txBody>
          <a:bodyPr>
            <a:normAutofit fontScale="90000"/>
          </a:bodyPr>
          <a:lstStyle/>
          <a:p>
            <a:pPr algn="l"/>
            <a:r>
              <a:rPr lang="cs-CZ" sz="1200" dirty="0" smtClean="0">
                <a:latin typeface="Arial" charset="0"/>
                <a:cs typeface="Arial" charset="0"/>
              </a:rPr>
              <a:t/>
            </a:r>
            <a:br>
              <a:rPr lang="cs-CZ" sz="1200" dirty="0" smtClean="0">
                <a:latin typeface="Arial" charset="0"/>
                <a:cs typeface="Arial" charset="0"/>
              </a:rPr>
            </a:br>
            <a:r>
              <a:rPr lang="cs-CZ" sz="1200" dirty="0" smtClean="0">
                <a:latin typeface="Arial" charset="0"/>
                <a:cs typeface="Arial" charset="0"/>
              </a:rPr>
              <a:t/>
            </a:r>
            <a:br>
              <a:rPr lang="cs-CZ" sz="1200" dirty="0" smtClean="0">
                <a:latin typeface="Arial" charset="0"/>
                <a:cs typeface="Arial" charset="0"/>
              </a:rPr>
            </a:br>
            <a:r>
              <a:rPr lang="cs-CZ" sz="1200" dirty="0" smtClean="0">
                <a:latin typeface="Arial" charset="0"/>
                <a:cs typeface="Arial" charset="0"/>
              </a:rPr>
              <a:t/>
            </a:r>
            <a:br>
              <a:rPr lang="cs-CZ" sz="1200" dirty="0" smtClean="0">
                <a:latin typeface="Arial" charset="0"/>
                <a:cs typeface="Arial" charset="0"/>
              </a:rPr>
            </a:br>
            <a:r>
              <a:rPr lang="cs-CZ" sz="1200" dirty="0" smtClean="0">
                <a:latin typeface="Arial" charset="0"/>
                <a:cs typeface="Arial" charset="0"/>
              </a:rPr>
              <a:t/>
            </a:r>
            <a:br>
              <a:rPr lang="cs-CZ" sz="1200" dirty="0" smtClean="0">
                <a:latin typeface="Arial" charset="0"/>
                <a:cs typeface="Arial" charset="0"/>
              </a:rPr>
            </a:br>
            <a:r>
              <a:rPr lang="cs-CZ" sz="1200" dirty="0" smtClean="0">
                <a:latin typeface="Arial" charset="0"/>
                <a:cs typeface="Arial" charset="0"/>
              </a:rPr>
              <a:t/>
            </a:r>
            <a:br>
              <a:rPr lang="cs-CZ" sz="1200" dirty="0" smtClean="0">
                <a:latin typeface="Arial" charset="0"/>
                <a:cs typeface="Arial" charset="0"/>
              </a:rPr>
            </a:br>
            <a:r>
              <a:rPr lang="cs-CZ" sz="1200" dirty="0" smtClean="0">
                <a:latin typeface="Arial" charset="0"/>
                <a:cs typeface="Arial" charset="0"/>
              </a:rPr>
              <a:t/>
            </a:r>
            <a:br>
              <a:rPr lang="cs-CZ" sz="1200" dirty="0" smtClean="0">
                <a:latin typeface="Arial" charset="0"/>
                <a:cs typeface="Arial" charset="0"/>
              </a:rPr>
            </a:br>
            <a:r>
              <a:rPr lang="cs-CZ" sz="1200" dirty="0" smtClean="0">
                <a:latin typeface="Arial" charset="0"/>
                <a:cs typeface="Arial" charset="0"/>
              </a:rPr>
              <a:t/>
            </a:r>
            <a:br>
              <a:rPr lang="cs-CZ" sz="1200" dirty="0" smtClean="0">
                <a:latin typeface="Arial" charset="0"/>
                <a:cs typeface="Arial" charset="0"/>
              </a:rPr>
            </a:br>
            <a:r>
              <a:rPr lang="cs-CZ" sz="1200" dirty="0" smtClean="0">
                <a:latin typeface="Arial" charset="0"/>
                <a:cs typeface="Arial" charset="0"/>
              </a:rPr>
              <a:t/>
            </a:r>
            <a:br>
              <a:rPr lang="cs-CZ" sz="1200" dirty="0" smtClean="0">
                <a:latin typeface="Arial" charset="0"/>
                <a:cs typeface="Arial" charset="0"/>
              </a:rPr>
            </a:br>
            <a:r>
              <a:rPr lang="cs-CZ" sz="1200" dirty="0" smtClean="0">
                <a:latin typeface="Arial" charset="0"/>
                <a:cs typeface="Arial" charset="0"/>
              </a:rPr>
              <a:t/>
            </a:r>
            <a:br>
              <a:rPr lang="cs-CZ" sz="1200" dirty="0" smtClean="0">
                <a:latin typeface="Arial" charset="0"/>
                <a:cs typeface="Arial" charset="0"/>
              </a:rPr>
            </a:br>
            <a:r>
              <a:rPr lang="cs-CZ" sz="1200" dirty="0" smtClean="0">
                <a:latin typeface="Arial" charset="0"/>
                <a:cs typeface="Arial" charset="0"/>
              </a:rPr>
              <a:t/>
            </a:r>
            <a:br>
              <a:rPr lang="cs-CZ" sz="1200" dirty="0" smtClean="0">
                <a:latin typeface="Arial" charset="0"/>
                <a:cs typeface="Arial" charset="0"/>
              </a:rPr>
            </a:br>
            <a:r>
              <a:rPr lang="cs-CZ" sz="1200" dirty="0" smtClean="0">
                <a:latin typeface="Arial" charset="0"/>
                <a:cs typeface="Arial" charset="0"/>
              </a:rPr>
              <a:t/>
            </a:r>
            <a:br>
              <a:rPr lang="cs-CZ" sz="1200" dirty="0" smtClean="0">
                <a:latin typeface="Arial" charset="0"/>
                <a:cs typeface="Arial" charset="0"/>
              </a:rPr>
            </a:br>
            <a:r>
              <a:rPr lang="cs-CZ" sz="1200" dirty="0" smtClean="0">
                <a:latin typeface="Arial" charset="0"/>
                <a:cs typeface="Arial" charset="0"/>
              </a:rPr>
              <a:t/>
            </a:r>
            <a:br>
              <a:rPr lang="cs-CZ" sz="1200" dirty="0" smtClean="0">
                <a:latin typeface="Arial" charset="0"/>
                <a:cs typeface="Arial" charset="0"/>
              </a:rPr>
            </a:br>
            <a:r>
              <a:rPr lang="cs-CZ" sz="1200" dirty="0" smtClean="0">
                <a:latin typeface="Arial" charset="0"/>
                <a:cs typeface="Arial" charset="0"/>
              </a:rPr>
              <a:t/>
            </a:r>
            <a:br>
              <a:rPr lang="cs-CZ" sz="1200" dirty="0" smtClean="0">
                <a:latin typeface="Arial" charset="0"/>
                <a:cs typeface="Arial" charset="0"/>
              </a:rPr>
            </a:br>
            <a:r>
              <a:rPr lang="cs-CZ" sz="1200" b="1" dirty="0" smtClean="0">
                <a:latin typeface="Arial" charset="0"/>
                <a:cs typeface="Arial" charset="0"/>
              </a:rPr>
              <a:t>                                             </a:t>
            </a:r>
            <a:r>
              <a:rPr lang="cs-CZ" sz="1200" b="1" dirty="0" smtClean="0">
                <a:solidFill>
                  <a:schemeClr val="bg1"/>
                </a:solidFill>
                <a:latin typeface="Arial" charset="0"/>
                <a:cs typeface="Arial" charset="0"/>
              </a:rPr>
              <a:t/>
            </a:r>
            <a:br>
              <a:rPr lang="cs-CZ" sz="1200" b="1" dirty="0" smtClean="0">
                <a:solidFill>
                  <a:schemeClr val="bg1"/>
                </a:solidFill>
                <a:latin typeface="Arial" charset="0"/>
                <a:cs typeface="Arial" charset="0"/>
              </a:rPr>
            </a:br>
            <a:r>
              <a:rPr lang="cs-CZ" sz="1200" b="1" dirty="0" smtClean="0">
                <a:solidFill>
                  <a:schemeClr val="bg1"/>
                </a:solidFill>
                <a:latin typeface="Arial" charset="0"/>
                <a:cs typeface="Arial" charset="0"/>
              </a:rPr>
              <a:t>  </a:t>
            </a:r>
            <a:r>
              <a:rPr lang="cs-CZ" sz="1200" dirty="0" smtClean="0">
                <a:solidFill>
                  <a:schemeClr val="bg1"/>
                </a:solidFill>
                <a:latin typeface="Arial" charset="0"/>
                <a:cs typeface="Arial" charset="0"/>
              </a:rPr>
              <a:t/>
            </a:r>
            <a:br>
              <a:rPr lang="cs-CZ" sz="1200" dirty="0" smtClean="0">
                <a:solidFill>
                  <a:schemeClr val="bg1"/>
                </a:solidFill>
                <a:latin typeface="Arial" charset="0"/>
                <a:cs typeface="Arial" charset="0"/>
              </a:rPr>
            </a:br>
            <a:r>
              <a:rPr lang="cs-CZ" sz="1200" b="1" dirty="0" smtClean="0">
                <a:solidFill>
                  <a:schemeClr val="bg1"/>
                </a:solidFill>
                <a:latin typeface="Arial" charset="0"/>
                <a:cs typeface="Arial" charset="0"/>
              </a:rPr>
              <a:t>Projekt: Moderní výuka</a:t>
            </a:r>
            <a:r>
              <a:rPr lang="cs-CZ" sz="1200" dirty="0" smtClean="0">
                <a:solidFill>
                  <a:schemeClr val="bg1"/>
                </a:solidFill>
                <a:latin typeface="Arial" charset="0"/>
                <a:cs typeface="Arial" charset="0"/>
              </a:rPr>
              <a:t/>
            </a:r>
            <a:br>
              <a:rPr lang="cs-CZ" sz="1200" dirty="0" smtClean="0">
                <a:solidFill>
                  <a:schemeClr val="bg1"/>
                </a:solidFill>
                <a:latin typeface="Arial" charset="0"/>
                <a:cs typeface="Arial" charset="0"/>
              </a:rPr>
            </a:br>
            <a:r>
              <a:rPr lang="cs-CZ" sz="1200" b="1" dirty="0" smtClean="0">
                <a:solidFill>
                  <a:schemeClr val="bg1"/>
                </a:solidFill>
                <a:latin typeface="Arial" charset="0"/>
                <a:cs typeface="Arial" charset="0"/>
              </a:rPr>
              <a:t> </a:t>
            </a:r>
            <a:r>
              <a:rPr lang="cs-CZ" sz="1200" dirty="0" smtClean="0">
                <a:solidFill>
                  <a:schemeClr val="bg1"/>
                </a:solidFill>
                <a:latin typeface="Arial" charset="0"/>
                <a:cs typeface="Arial" charset="0"/>
              </a:rPr>
              <a:t/>
            </a:r>
            <a:br>
              <a:rPr lang="cs-CZ" sz="1200" dirty="0" smtClean="0">
                <a:solidFill>
                  <a:schemeClr val="bg1"/>
                </a:solidFill>
                <a:latin typeface="Arial" charset="0"/>
                <a:cs typeface="Arial" charset="0"/>
              </a:rPr>
            </a:br>
            <a:r>
              <a:rPr lang="cs-CZ" sz="1200" b="1" dirty="0" smtClean="0">
                <a:solidFill>
                  <a:schemeClr val="bg1"/>
                </a:solidFill>
                <a:latin typeface="Arial" charset="0"/>
                <a:cs typeface="Arial" charset="0"/>
              </a:rPr>
              <a:t>Registrační číslo: CZ.1.07/1.4.00/21.3192</a:t>
            </a:r>
            <a:r>
              <a:rPr lang="cs-CZ" sz="1200" dirty="0" smtClean="0">
                <a:solidFill>
                  <a:schemeClr val="bg1"/>
                </a:solidFill>
                <a:latin typeface="Arial" charset="0"/>
                <a:cs typeface="Arial" charset="0"/>
              </a:rPr>
              <a:t/>
            </a:r>
            <a:br>
              <a:rPr lang="cs-CZ" sz="1200" dirty="0" smtClean="0">
                <a:solidFill>
                  <a:schemeClr val="bg1"/>
                </a:solidFill>
                <a:latin typeface="Arial" charset="0"/>
                <a:cs typeface="Arial" charset="0"/>
              </a:rPr>
            </a:br>
            <a:r>
              <a:rPr lang="cs-CZ" sz="1200" b="1" dirty="0" smtClean="0">
                <a:solidFill>
                  <a:schemeClr val="bg1"/>
                </a:solidFill>
                <a:latin typeface="Arial" charset="0"/>
                <a:cs typeface="Arial" charset="0"/>
              </a:rPr>
              <a:t> </a:t>
            </a:r>
            <a:r>
              <a:rPr lang="cs-CZ" sz="1200" dirty="0" smtClean="0">
                <a:solidFill>
                  <a:schemeClr val="bg1"/>
                </a:solidFill>
                <a:latin typeface="Arial" charset="0"/>
                <a:cs typeface="Arial" charset="0"/>
              </a:rPr>
              <a:t/>
            </a:r>
            <a:br>
              <a:rPr lang="cs-CZ" sz="1200" dirty="0" smtClean="0">
                <a:solidFill>
                  <a:schemeClr val="bg1"/>
                </a:solidFill>
                <a:latin typeface="Arial" charset="0"/>
                <a:cs typeface="Arial" charset="0"/>
              </a:rPr>
            </a:br>
            <a:r>
              <a:rPr lang="cs-CZ" sz="1200" b="1" dirty="0" smtClean="0">
                <a:solidFill>
                  <a:schemeClr val="bg1"/>
                </a:solidFill>
                <a:latin typeface="Arial" charset="0"/>
                <a:cs typeface="Arial" charset="0"/>
              </a:rPr>
              <a:t>Číslo DUM: VY_32 _INOVACE_ 11.1.02	</a:t>
            </a:r>
            <a:r>
              <a:rPr lang="cs-CZ" sz="1200" dirty="0" smtClean="0">
                <a:solidFill>
                  <a:schemeClr val="bg1"/>
                </a:solidFill>
                <a:latin typeface="Arial" charset="0"/>
                <a:cs typeface="Arial" charset="0"/>
              </a:rPr>
              <a:t/>
            </a:r>
            <a:br>
              <a:rPr lang="cs-CZ" sz="1200" dirty="0" smtClean="0">
                <a:solidFill>
                  <a:schemeClr val="bg1"/>
                </a:solidFill>
                <a:latin typeface="Arial" charset="0"/>
                <a:cs typeface="Arial" charset="0"/>
              </a:rPr>
            </a:br>
            <a:r>
              <a:rPr lang="cs-CZ" sz="1200" b="1" dirty="0" smtClean="0">
                <a:solidFill>
                  <a:schemeClr val="bg1"/>
                </a:solidFill>
                <a:latin typeface="Arial" charset="0"/>
                <a:cs typeface="Arial" charset="0"/>
              </a:rPr>
              <a:t>  </a:t>
            </a:r>
            <a:r>
              <a:rPr lang="cs-CZ" sz="1200" dirty="0" smtClean="0">
                <a:solidFill>
                  <a:schemeClr val="bg1"/>
                </a:solidFill>
                <a:latin typeface="Arial" charset="0"/>
                <a:cs typeface="Arial" charset="0"/>
              </a:rPr>
              <a:t/>
            </a:r>
            <a:br>
              <a:rPr lang="cs-CZ" sz="1200" dirty="0" smtClean="0">
                <a:solidFill>
                  <a:schemeClr val="bg1"/>
                </a:solidFill>
                <a:latin typeface="Arial" charset="0"/>
                <a:cs typeface="Arial" charset="0"/>
              </a:rPr>
            </a:br>
            <a:r>
              <a:rPr lang="cs-CZ" sz="1200" b="1" dirty="0" smtClean="0">
                <a:solidFill>
                  <a:schemeClr val="bg1"/>
                </a:solidFill>
                <a:latin typeface="Arial" charset="0"/>
                <a:cs typeface="Arial" charset="0"/>
              </a:rPr>
              <a:t>Jméno autora: Mgr. Romana Krulišová</a:t>
            </a:r>
            <a:r>
              <a:rPr lang="cs-CZ" sz="1200" dirty="0" smtClean="0">
                <a:solidFill>
                  <a:schemeClr val="bg1"/>
                </a:solidFill>
                <a:latin typeface="Arial" charset="0"/>
                <a:cs typeface="Arial" charset="0"/>
              </a:rPr>
              <a:t/>
            </a:r>
            <a:br>
              <a:rPr lang="cs-CZ" sz="1200" dirty="0" smtClean="0">
                <a:solidFill>
                  <a:schemeClr val="bg1"/>
                </a:solidFill>
                <a:latin typeface="Arial" charset="0"/>
                <a:cs typeface="Arial" charset="0"/>
              </a:rPr>
            </a:br>
            <a:r>
              <a:rPr lang="cs-CZ" sz="1200" b="1" dirty="0" smtClean="0">
                <a:solidFill>
                  <a:schemeClr val="bg1"/>
                </a:solidFill>
                <a:latin typeface="Arial" charset="0"/>
                <a:cs typeface="Arial" charset="0"/>
              </a:rPr>
              <a:t> </a:t>
            </a:r>
            <a:r>
              <a:rPr lang="cs-CZ" sz="1200" dirty="0" smtClean="0">
                <a:solidFill>
                  <a:schemeClr val="bg1"/>
                </a:solidFill>
                <a:latin typeface="Arial" charset="0"/>
                <a:cs typeface="Arial" charset="0"/>
              </a:rPr>
              <a:t/>
            </a:r>
            <a:br>
              <a:rPr lang="cs-CZ" sz="1200" dirty="0" smtClean="0">
                <a:solidFill>
                  <a:schemeClr val="bg1"/>
                </a:solidFill>
                <a:latin typeface="Arial" charset="0"/>
                <a:cs typeface="Arial" charset="0"/>
              </a:rPr>
            </a:br>
            <a:r>
              <a:rPr lang="cs-CZ" sz="1200" b="1" dirty="0" smtClean="0">
                <a:solidFill>
                  <a:schemeClr val="bg1"/>
                </a:solidFill>
                <a:latin typeface="Arial" charset="0"/>
                <a:cs typeface="Arial" charset="0"/>
              </a:rPr>
              <a:t>Datum, období, kdy byl vytvořen:  1. srpna 2012</a:t>
            </a:r>
            <a:r>
              <a:rPr lang="cs-CZ" sz="1200" dirty="0" smtClean="0">
                <a:solidFill>
                  <a:schemeClr val="bg1"/>
                </a:solidFill>
                <a:latin typeface="Arial" charset="0"/>
                <a:cs typeface="Arial" charset="0"/>
              </a:rPr>
              <a:t/>
            </a:r>
            <a:br>
              <a:rPr lang="cs-CZ" sz="1200" dirty="0" smtClean="0">
                <a:solidFill>
                  <a:schemeClr val="bg1"/>
                </a:solidFill>
                <a:latin typeface="Arial" charset="0"/>
                <a:cs typeface="Arial" charset="0"/>
              </a:rPr>
            </a:br>
            <a:r>
              <a:rPr lang="cs-CZ" sz="1200" b="1" dirty="0" smtClean="0">
                <a:solidFill>
                  <a:schemeClr val="bg1"/>
                </a:solidFill>
                <a:latin typeface="Arial" charset="0"/>
                <a:cs typeface="Arial" charset="0"/>
              </a:rPr>
              <a:t> </a:t>
            </a:r>
            <a:r>
              <a:rPr lang="cs-CZ" sz="1200" dirty="0" smtClean="0">
                <a:solidFill>
                  <a:schemeClr val="bg1"/>
                </a:solidFill>
                <a:latin typeface="Arial" charset="0"/>
                <a:cs typeface="Arial" charset="0"/>
              </a:rPr>
              <a:t/>
            </a:r>
            <a:br>
              <a:rPr lang="cs-CZ" sz="1200" dirty="0" smtClean="0">
                <a:solidFill>
                  <a:schemeClr val="bg1"/>
                </a:solidFill>
                <a:latin typeface="Arial" charset="0"/>
                <a:cs typeface="Arial" charset="0"/>
              </a:rPr>
            </a:br>
            <a:r>
              <a:rPr lang="cs-CZ" sz="1200" b="1" dirty="0" smtClean="0">
                <a:solidFill>
                  <a:schemeClr val="bg1"/>
                </a:solidFill>
                <a:latin typeface="Arial" charset="0"/>
                <a:cs typeface="Arial" charset="0"/>
              </a:rPr>
              <a:t>Název práce: Alan </a:t>
            </a:r>
            <a:r>
              <a:rPr lang="cs-CZ" sz="1200" b="1" dirty="0" err="1" smtClean="0">
                <a:solidFill>
                  <a:schemeClr val="bg1"/>
                </a:solidFill>
                <a:latin typeface="Arial" charset="0"/>
                <a:cs typeface="Arial" charset="0"/>
              </a:rPr>
              <a:t>Marshall</a:t>
            </a:r>
            <a:r>
              <a:rPr lang="cs-CZ" sz="1200" dirty="0" smtClean="0">
                <a:solidFill>
                  <a:schemeClr val="bg1"/>
                </a:solidFill>
                <a:latin typeface="Arial" charset="0"/>
                <a:cs typeface="Arial" charset="0"/>
              </a:rPr>
              <a:t/>
            </a:r>
            <a:br>
              <a:rPr lang="cs-CZ" sz="1200" dirty="0" smtClean="0">
                <a:solidFill>
                  <a:schemeClr val="bg1"/>
                </a:solidFill>
                <a:latin typeface="Arial" charset="0"/>
                <a:cs typeface="Arial" charset="0"/>
              </a:rPr>
            </a:br>
            <a:r>
              <a:rPr lang="cs-CZ" sz="1200" b="1" dirty="0" smtClean="0">
                <a:solidFill>
                  <a:schemeClr val="bg1"/>
                </a:solidFill>
                <a:latin typeface="Arial" charset="0"/>
                <a:cs typeface="Arial" charset="0"/>
              </a:rPr>
              <a:t> </a:t>
            </a:r>
            <a:r>
              <a:rPr lang="cs-CZ" sz="1200" dirty="0" smtClean="0">
                <a:solidFill>
                  <a:schemeClr val="bg1"/>
                </a:solidFill>
                <a:latin typeface="Arial" charset="0"/>
                <a:cs typeface="Arial" charset="0"/>
              </a:rPr>
              <a:t/>
            </a:r>
            <a:br>
              <a:rPr lang="cs-CZ" sz="1200" dirty="0" smtClean="0">
                <a:solidFill>
                  <a:schemeClr val="bg1"/>
                </a:solidFill>
                <a:latin typeface="Arial" charset="0"/>
                <a:cs typeface="Arial" charset="0"/>
              </a:rPr>
            </a:br>
            <a:r>
              <a:rPr lang="cs-CZ" sz="1200" b="1" dirty="0" smtClean="0">
                <a:solidFill>
                  <a:schemeClr val="bg1"/>
                </a:solidFill>
                <a:latin typeface="Arial" charset="0"/>
                <a:cs typeface="Arial" charset="0"/>
              </a:rPr>
              <a:t>Předmět, pro který je VM určen: </a:t>
            </a:r>
            <a:r>
              <a:rPr lang="cs-CZ" sz="1200" dirty="0" smtClean="0">
                <a:solidFill>
                  <a:schemeClr val="bg1"/>
                </a:solidFill>
                <a:latin typeface="Arial" charset="0"/>
                <a:cs typeface="Arial" charset="0"/>
              </a:rPr>
              <a:t>Český jazyk - literatura </a:t>
            </a:r>
            <a:br>
              <a:rPr lang="cs-CZ" sz="1200" dirty="0" smtClean="0">
                <a:solidFill>
                  <a:schemeClr val="bg1"/>
                </a:solidFill>
                <a:latin typeface="Arial" charset="0"/>
                <a:cs typeface="Arial" charset="0"/>
              </a:rPr>
            </a:br>
            <a:r>
              <a:rPr lang="cs-CZ" sz="1200" b="1" dirty="0" smtClean="0">
                <a:solidFill>
                  <a:schemeClr val="bg1"/>
                </a:solidFill>
                <a:latin typeface="Arial" charset="0"/>
                <a:cs typeface="Arial" charset="0"/>
              </a:rPr>
              <a:t> </a:t>
            </a:r>
            <a:r>
              <a:rPr lang="cs-CZ" sz="1200" dirty="0" smtClean="0">
                <a:solidFill>
                  <a:schemeClr val="bg1"/>
                </a:solidFill>
                <a:latin typeface="Arial" charset="0"/>
                <a:cs typeface="Arial" charset="0"/>
              </a:rPr>
              <a:t/>
            </a:r>
            <a:br>
              <a:rPr lang="cs-CZ" sz="1200" dirty="0" smtClean="0">
                <a:solidFill>
                  <a:schemeClr val="bg1"/>
                </a:solidFill>
                <a:latin typeface="Arial" charset="0"/>
                <a:cs typeface="Arial" charset="0"/>
              </a:rPr>
            </a:br>
            <a:r>
              <a:rPr lang="cs-CZ" sz="1200" b="1" dirty="0" smtClean="0">
                <a:solidFill>
                  <a:schemeClr val="bg1"/>
                </a:solidFill>
                <a:latin typeface="Arial" charset="0"/>
                <a:cs typeface="Arial" charset="0"/>
              </a:rPr>
              <a:t>Ročník, pro který je VM určen:  9. ročník</a:t>
            </a:r>
            <a:r>
              <a:rPr lang="cs-CZ" sz="1200" dirty="0" smtClean="0">
                <a:solidFill>
                  <a:schemeClr val="bg1"/>
                </a:solidFill>
                <a:latin typeface="Arial" charset="0"/>
                <a:cs typeface="Arial" charset="0"/>
              </a:rPr>
              <a:t/>
            </a:r>
            <a:br>
              <a:rPr lang="cs-CZ" sz="1200" dirty="0" smtClean="0">
                <a:solidFill>
                  <a:schemeClr val="bg1"/>
                </a:solidFill>
                <a:latin typeface="Arial" charset="0"/>
                <a:cs typeface="Arial" charset="0"/>
              </a:rPr>
            </a:br>
            <a:r>
              <a:rPr lang="cs-CZ" sz="1200" b="1" dirty="0" smtClean="0">
                <a:solidFill>
                  <a:schemeClr val="bg1"/>
                </a:solidFill>
                <a:latin typeface="Arial" charset="0"/>
                <a:cs typeface="Arial" charset="0"/>
              </a:rPr>
              <a:t> </a:t>
            </a:r>
            <a:r>
              <a:rPr lang="cs-CZ" sz="1200" dirty="0" smtClean="0">
                <a:solidFill>
                  <a:schemeClr val="bg1"/>
                </a:solidFill>
                <a:latin typeface="Arial" charset="0"/>
                <a:cs typeface="Arial" charset="0"/>
              </a:rPr>
              <a:t/>
            </a:r>
            <a:br>
              <a:rPr lang="cs-CZ" sz="1200" dirty="0" smtClean="0">
                <a:solidFill>
                  <a:schemeClr val="bg1"/>
                </a:solidFill>
                <a:latin typeface="Arial" charset="0"/>
                <a:cs typeface="Arial" charset="0"/>
              </a:rPr>
            </a:br>
            <a:r>
              <a:rPr lang="cs-CZ" sz="1200" b="1" dirty="0" smtClean="0">
                <a:solidFill>
                  <a:schemeClr val="bg1"/>
                </a:solidFill>
                <a:latin typeface="Arial" charset="0"/>
                <a:cs typeface="Arial" charset="0"/>
              </a:rPr>
              <a:t>Časová dotace</a:t>
            </a:r>
            <a:r>
              <a:rPr lang="cs-CZ" sz="1200" dirty="0" smtClean="0">
                <a:solidFill>
                  <a:schemeClr val="bg1"/>
                </a:solidFill>
                <a:latin typeface="Arial" charset="0"/>
                <a:cs typeface="Arial" charset="0"/>
              </a:rPr>
              <a:t>: 45 minut</a:t>
            </a:r>
            <a:br>
              <a:rPr lang="cs-CZ" sz="1200" dirty="0" smtClean="0">
                <a:solidFill>
                  <a:schemeClr val="bg1"/>
                </a:solidFill>
                <a:latin typeface="Arial" charset="0"/>
                <a:cs typeface="Arial" charset="0"/>
              </a:rPr>
            </a:br>
            <a:r>
              <a:rPr lang="cs-CZ" sz="1200" b="1" dirty="0" smtClean="0">
                <a:solidFill>
                  <a:schemeClr val="bg1"/>
                </a:solidFill>
                <a:latin typeface="Arial" charset="0"/>
                <a:cs typeface="Arial" charset="0"/>
              </a:rPr>
              <a:t> </a:t>
            </a:r>
            <a:r>
              <a:rPr lang="cs-CZ" sz="1200" dirty="0" smtClean="0">
                <a:solidFill>
                  <a:schemeClr val="bg1"/>
                </a:solidFill>
                <a:latin typeface="Arial" charset="0"/>
                <a:cs typeface="Arial" charset="0"/>
              </a:rPr>
              <a:t/>
            </a:r>
            <a:br>
              <a:rPr lang="cs-CZ" sz="1200" dirty="0" smtClean="0">
                <a:solidFill>
                  <a:schemeClr val="bg1"/>
                </a:solidFill>
                <a:latin typeface="Arial" charset="0"/>
                <a:cs typeface="Arial" charset="0"/>
              </a:rPr>
            </a:br>
            <a:r>
              <a:rPr lang="cs-CZ" sz="1200" b="1" dirty="0" smtClean="0">
                <a:solidFill>
                  <a:schemeClr val="bg1"/>
                </a:solidFill>
                <a:latin typeface="Arial" charset="0"/>
                <a:cs typeface="Arial" charset="0"/>
              </a:rPr>
              <a:t>Vzdělávací oblast, tematický okruh, téma: </a:t>
            </a:r>
            <a:r>
              <a:rPr lang="cs-CZ" sz="1200" dirty="0" smtClean="0">
                <a:solidFill>
                  <a:schemeClr val="bg1"/>
                </a:solidFill>
                <a:latin typeface="Arial" charset="0"/>
                <a:cs typeface="Arial" charset="0"/>
              </a:rPr>
              <a:t>Literární výchova, portréty autorů, Alan </a:t>
            </a:r>
            <a:r>
              <a:rPr lang="cs-CZ" sz="1200" dirty="0" err="1" smtClean="0">
                <a:solidFill>
                  <a:schemeClr val="bg1"/>
                </a:solidFill>
                <a:latin typeface="Arial" charset="0"/>
                <a:cs typeface="Arial" charset="0"/>
              </a:rPr>
              <a:t>Marshall</a:t>
            </a:r>
            <a:r>
              <a:rPr lang="cs-CZ" sz="1200" dirty="0" smtClean="0">
                <a:solidFill>
                  <a:schemeClr val="bg1"/>
                </a:solidFill>
                <a:latin typeface="Arial" charset="0"/>
                <a:cs typeface="Arial" charset="0"/>
              </a:rPr>
              <a:t/>
            </a:r>
            <a:br>
              <a:rPr lang="cs-CZ" sz="1200" dirty="0" smtClean="0">
                <a:solidFill>
                  <a:schemeClr val="bg1"/>
                </a:solidFill>
                <a:latin typeface="Arial" charset="0"/>
                <a:cs typeface="Arial" charset="0"/>
              </a:rPr>
            </a:br>
            <a:r>
              <a:rPr lang="cs-CZ" sz="1200" b="1" dirty="0" smtClean="0">
                <a:solidFill>
                  <a:schemeClr val="bg1"/>
                </a:solidFill>
                <a:latin typeface="Arial" charset="0"/>
                <a:cs typeface="Arial" charset="0"/>
              </a:rPr>
              <a:t> </a:t>
            </a:r>
            <a:r>
              <a:rPr lang="cs-CZ" sz="1200" dirty="0" smtClean="0">
                <a:solidFill>
                  <a:schemeClr val="bg1"/>
                </a:solidFill>
                <a:latin typeface="Arial" charset="0"/>
                <a:cs typeface="Arial" charset="0"/>
              </a:rPr>
              <a:t/>
            </a:r>
            <a:br>
              <a:rPr lang="cs-CZ" sz="1200" dirty="0" smtClean="0">
                <a:solidFill>
                  <a:schemeClr val="bg1"/>
                </a:solidFill>
                <a:latin typeface="Arial" charset="0"/>
                <a:cs typeface="Arial" charset="0"/>
              </a:rPr>
            </a:br>
            <a:r>
              <a:rPr lang="cs-CZ" sz="1200" b="1" dirty="0" smtClean="0">
                <a:solidFill>
                  <a:schemeClr val="bg1"/>
                </a:solidFill>
                <a:latin typeface="Arial" charset="0"/>
                <a:cs typeface="Arial" charset="0"/>
              </a:rPr>
              <a:t>Metodický list, anotace - výstižný popis způsobu použití VM ve výuce: </a:t>
            </a:r>
            <a:r>
              <a:rPr lang="cs-CZ" sz="1200" dirty="0" smtClean="0">
                <a:solidFill>
                  <a:schemeClr val="bg1"/>
                </a:solidFill>
                <a:latin typeface="Arial" charset="0"/>
                <a:cs typeface="Arial" charset="0"/>
              </a:rPr>
              <a:t> Prostřednictvím prezentace si žáci zopakují a upevní znalosti a informace, které získali o autorovi v průběhu literární výchovy na 2. stupni </a:t>
            </a:r>
            <a:r>
              <a:rPr lang="cs-CZ" sz="1200" smtClean="0">
                <a:solidFill>
                  <a:schemeClr val="bg1"/>
                </a:solidFill>
                <a:latin typeface="Arial" charset="0"/>
                <a:cs typeface="Arial" charset="0"/>
              </a:rPr>
              <a:t>ZŠ </a:t>
            </a:r>
            <a:br>
              <a:rPr lang="cs-CZ" sz="1200" smtClean="0">
                <a:solidFill>
                  <a:schemeClr val="bg1"/>
                </a:solidFill>
                <a:latin typeface="Arial" charset="0"/>
                <a:cs typeface="Arial" charset="0"/>
              </a:rPr>
            </a:br>
            <a:r>
              <a:rPr lang="cs-CZ" sz="1200" dirty="0" smtClean="0">
                <a:solidFill>
                  <a:schemeClr val="bg1"/>
                </a:solidFill>
                <a:latin typeface="Arial" charset="0"/>
                <a:cs typeface="Arial" charset="0"/>
              </a:rPr>
              <a:t/>
            </a:r>
            <a:br>
              <a:rPr lang="cs-CZ" sz="1200" dirty="0" smtClean="0">
                <a:solidFill>
                  <a:schemeClr val="bg1"/>
                </a:solidFill>
                <a:latin typeface="Arial" charset="0"/>
                <a:cs typeface="Arial" charset="0"/>
              </a:rPr>
            </a:br>
            <a:r>
              <a:rPr lang="cs-CZ" sz="1200" b="1" dirty="0" smtClean="0">
                <a:solidFill>
                  <a:schemeClr val="bg1"/>
                </a:solidFill>
                <a:latin typeface="Arial" charset="0"/>
                <a:cs typeface="Arial" charset="0"/>
              </a:rPr>
              <a:t>Pomůcky</a:t>
            </a:r>
            <a:r>
              <a:rPr lang="cs-CZ" sz="1200" dirty="0" smtClean="0">
                <a:solidFill>
                  <a:schemeClr val="bg1"/>
                </a:solidFill>
                <a:latin typeface="Arial" charset="0"/>
                <a:cs typeface="Arial" charset="0"/>
              </a:rPr>
              <a:t>: datový projektor, plátno, počítač, psací potřeby </a:t>
            </a:r>
            <a:br>
              <a:rPr lang="cs-CZ" sz="1200" dirty="0" smtClean="0">
                <a:solidFill>
                  <a:schemeClr val="bg1"/>
                </a:solidFill>
                <a:latin typeface="Arial" charset="0"/>
                <a:cs typeface="Arial" charset="0"/>
              </a:rPr>
            </a:br>
            <a:r>
              <a:rPr lang="cs-CZ" sz="1200" dirty="0" smtClean="0">
                <a:solidFill>
                  <a:schemeClr val="bg1"/>
                </a:solidFill>
                <a:latin typeface="Arial" charset="0"/>
                <a:cs typeface="Arial" charset="0"/>
              </a:rPr>
              <a:t>  </a:t>
            </a:r>
            <a:br>
              <a:rPr lang="cs-CZ" sz="1200" dirty="0" smtClean="0">
                <a:solidFill>
                  <a:schemeClr val="bg1"/>
                </a:solidFill>
                <a:latin typeface="Arial" charset="0"/>
                <a:cs typeface="Arial" charset="0"/>
              </a:rPr>
            </a:br>
            <a:r>
              <a:rPr lang="cs-CZ" sz="1200" dirty="0" smtClean="0">
                <a:latin typeface="Arial" charset="0"/>
                <a:cs typeface="Arial" charset="0"/>
              </a:rPr>
              <a:t> </a:t>
            </a:r>
            <a:br>
              <a:rPr lang="cs-CZ" sz="1200" dirty="0" smtClean="0">
                <a:latin typeface="Arial" charset="0"/>
                <a:cs typeface="Arial" charset="0"/>
              </a:rPr>
            </a:br>
            <a:r>
              <a:rPr lang="cs-CZ" sz="1200" b="1" dirty="0" smtClean="0">
                <a:latin typeface="Arial" charset="0"/>
                <a:cs typeface="Arial" charset="0"/>
              </a:rPr>
              <a:t> </a:t>
            </a:r>
            <a:r>
              <a:rPr lang="cs-CZ" sz="1200" dirty="0" smtClean="0">
                <a:latin typeface="Arial" charset="0"/>
                <a:cs typeface="Arial" charset="0"/>
              </a:rPr>
              <a:t/>
            </a:r>
            <a:br>
              <a:rPr lang="cs-CZ" sz="1200" dirty="0" smtClean="0">
                <a:latin typeface="Arial" charset="0"/>
                <a:cs typeface="Arial" charset="0"/>
              </a:rPr>
            </a:br>
            <a:endParaRPr lang="cs-CZ" sz="1200" dirty="0" smtClean="0">
              <a:latin typeface="Arial" charset="0"/>
              <a:cs typeface="Arial" charset="0"/>
            </a:endParaRPr>
          </a:p>
        </p:txBody>
      </p:sp>
      <p:sp>
        <p:nvSpPr>
          <p:cNvPr id="13316" name="Obdélník 3"/>
          <p:cNvSpPr>
            <a:spLocks noChangeArrowheads="1"/>
          </p:cNvSpPr>
          <p:nvPr/>
        </p:nvSpPr>
        <p:spPr bwMode="auto">
          <a:xfrm>
            <a:off x="0" y="1628775"/>
            <a:ext cx="9144000" cy="646113"/>
          </a:xfrm>
          <a:prstGeom prst="rect">
            <a:avLst/>
          </a:prstGeom>
          <a:noFill/>
          <a:ln w="9525">
            <a:noFill/>
            <a:miter lim="800000"/>
            <a:headEnd/>
            <a:tailEnd/>
          </a:ln>
        </p:spPr>
        <p:txBody>
          <a:bodyPr>
            <a:spAutoFit/>
          </a:bodyPr>
          <a:lstStyle/>
          <a:p>
            <a:pPr algn="ctr"/>
            <a:r>
              <a:rPr lang="cs-CZ" sz="1200" b="1" dirty="0">
                <a:solidFill>
                  <a:schemeClr val="bg1"/>
                </a:solidFill>
                <a:cs typeface="Arial" charset="0"/>
              </a:rPr>
              <a:t>METODICKÝ LIST PRO ZŠ</a:t>
            </a:r>
            <a:r>
              <a:rPr lang="cs-CZ" sz="1200" dirty="0">
                <a:solidFill>
                  <a:schemeClr val="bg1"/>
                </a:solidFill>
                <a:cs typeface="Arial" charset="0"/>
              </a:rPr>
              <a:t/>
            </a:r>
            <a:br>
              <a:rPr lang="cs-CZ" sz="1200" dirty="0">
                <a:solidFill>
                  <a:schemeClr val="bg1"/>
                </a:solidFill>
                <a:cs typeface="Arial" charset="0"/>
              </a:rPr>
            </a:br>
            <a:r>
              <a:rPr lang="cs-CZ" sz="1200" b="1" dirty="0">
                <a:solidFill>
                  <a:schemeClr val="bg1"/>
                </a:solidFill>
                <a:cs typeface="Arial" charset="0"/>
              </a:rPr>
              <a:t> Pro zpracování vzdělávacích materiálů (VM)v rámci projektu EU peníze školám</a:t>
            </a:r>
            <a:r>
              <a:rPr lang="cs-CZ" sz="1200" dirty="0">
                <a:solidFill>
                  <a:schemeClr val="bg1"/>
                </a:solidFill>
                <a:cs typeface="Arial" charset="0"/>
              </a:rPr>
              <a:t/>
            </a:r>
            <a:br>
              <a:rPr lang="cs-CZ" sz="1200" dirty="0">
                <a:solidFill>
                  <a:schemeClr val="bg1"/>
                </a:solidFill>
                <a:cs typeface="Arial" charset="0"/>
              </a:rPr>
            </a:br>
            <a:r>
              <a:rPr lang="cs-CZ" sz="1200" b="1" dirty="0">
                <a:solidFill>
                  <a:schemeClr val="bg1"/>
                </a:solidFill>
                <a:cs typeface="Arial" charset="0"/>
              </a:rPr>
              <a:t>                        Operační program Vzdělávání pro konkurenceschopnost</a:t>
            </a:r>
            <a:endParaRPr lang="cs-CZ" sz="1200"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683568" y="1196752"/>
            <a:ext cx="7772400" cy="1470025"/>
          </a:xfrm>
        </p:spPr>
        <p:txBody>
          <a:bodyPr>
            <a:normAutofit fontScale="90000"/>
          </a:bodyPr>
          <a:lstStyle/>
          <a:p>
            <a:r>
              <a:rPr lang="cs-CZ" sz="9600" dirty="0" smtClean="0">
                <a:solidFill>
                  <a:schemeClr val="bg1"/>
                </a:solidFill>
                <a:latin typeface="Algerian" pitchFamily="82" charset="0"/>
              </a:rPr>
              <a:t>ALAN</a:t>
            </a:r>
            <a:endParaRPr lang="cs-CZ" sz="9600" dirty="0">
              <a:solidFill>
                <a:schemeClr val="bg1"/>
              </a:solidFill>
              <a:latin typeface="Algerian" pitchFamily="82" charset="0"/>
            </a:endParaRPr>
          </a:p>
        </p:txBody>
      </p:sp>
      <p:sp>
        <p:nvSpPr>
          <p:cNvPr id="3" name="Podnadpis 2"/>
          <p:cNvSpPr>
            <a:spLocks noGrp="1"/>
          </p:cNvSpPr>
          <p:nvPr>
            <p:ph type="subTitle" idx="1"/>
          </p:nvPr>
        </p:nvSpPr>
        <p:spPr>
          <a:xfrm>
            <a:off x="683568" y="3284984"/>
            <a:ext cx="7704856" cy="1752600"/>
          </a:xfrm>
        </p:spPr>
        <p:txBody>
          <a:bodyPr>
            <a:normAutofit/>
          </a:bodyPr>
          <a:lstStyle/>
          <a:p>
            <a:r>
              <a:rPr lang="cs-CZ" sz="9600" dirty="0" smtClean="0">
                <a:solidFill>
                  <a:schemeClr val="bg1"/>
                </a:solidFill>
                <a:latin typeface="Algerian" pitchFamily="82" charset="0"/>
              </a:rPr>
              <a:t>MARSHALL</a:t>
            </a:r>
            <a:endParaRPr lang="cs-CZ" sz="9600" dirty="0">
              <a:solidFill>
                <a:schemeClr val="bg1"/>
              </a:solidFill>
              <a:latin typeface="Algerian" pitchFamily="82" charset="0"/>
            </a:endParaRPr>
          </a:p>
        </p:txBody>
      </p:sp>
      <p:sp>
        <p:nvSpPr>
          <p:cNvPr id="4" name="TextovéPole 5"/>
          <p:cNvSpPr txBox="1">
            <a:spLocks noChangeArrowheads="1"/>
          </p:cNvSpPr>
          <p:nvPr/>
        </p:nvSpPr>
        <p:spPr bwMode="auto">
          <a:xfrm>
            <a:off x="6084168" y="332656"/>
            <a:ext cx="2665412" cy="369887"/>
          </a:xfrm>
          <a:prstGeom prst="rect">
            <a:avLst/>
          </a:prstGeom>
          <a:noFill/>
          <a:ln w="9525">
            <a:noFill/>
            <a:miter lim="800000"/>
            <a:headEnd/>
            <a:tailEnd/>
          </a:ln>
        </p:spPr>
        <p:txBody>
          <a:bodyPr>
            <a:spAutoFit/>
          </a:bodyPr>
          <a:lstStyle/>
          <a:p>
            <a:r>
              <a:rPr lang="cs-CZ" b="1" dirty="0">
                <a:solidFill>
                  <a:schemeClr val="bg1"/>
                </a:solidFill>
                <a:latin typeface="Calibri" pitchFamily="34" charset="0"/>
              </a:rPr>
              <a:t>VY_32_INOVACE _</a:t>
            </a:r>
            <a:r>
              <a:rPr lang="cs-CZ" b="1" dirty="0" smtClean="0">
                <a:solidFill>
                  <a:schemeClr val="bg1"/>
                </a:solidFill>
                <a:latin typeface="Calibri" pitchFamily="34" charset="0"/>
              </a:rPr>
              <a:t>11.1.02</a:t>
            </a:r>
            <a:endParaRPr lang="cs-CZ" dirty="0">
              <a:solidFill>
                <a:schemeClr val="bg1"/>
              </a:solidFill>
              <a:latin typeface="Calibri"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linds(horizont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539552" y="692696"/>
            <a:ext cx="3526160" cy="5760639"/>
          </a:xfrm>
        </p:spPr>
        <p:txBody>
          <a:bodyPr/>
          <a:lstStyle/>
          <a:p>
            <a:endParaRPr lang="cs-CZ" dirty="0">
              <a:solidFill>
                <a:schemeClr val="bg1"/>
              </a:solidFill>
            </a:endParaRPr>
          </a:p>
        </p:txBody>
      </p:sp>
      <p:sp>
        <p:nvSpPr>
          <p:cNvPr id="3" name="Podnadpis 2"/>
          <p:cNvSpPr>
            <a:spLocks noGrp="1"/>
          </p:cNvSpPr>
          <p:nvPr>
            <p:ph type="subTitle" idx="1"/>
          </p:nvPr>
        </p:nvSpPr>
        <p:spPr>
          <a:xfrm>
            <a:off x="4644008" y="908720"/>
            <a:ext cx="4032448" cy="2304256"/>
          </a:xfrm>
        </p:spPr>
        <p:txBody>
          <a:bodyPr>
            <a:noAutofit/>
          </a:bodyPr>
          <a:lstStyle/>
          <a:p>
            <a:r>
              <a:rPr lang="cs-CZ" sz="4800" b="1" dirty="0" smtClean="0">
                <a:solidFill>
                  <a:schemeClr val="bg1"/>
                </a:solidFill>
                <a:latin typeface="Arial" pitchFamily="34" charset="0"/>
                <a:cs typeface="Arial" pitchFamily="34" charset="0"/>
              </a:rPr>
              <a:t>ALAN</a:t>
            </a:r>
          </a:p>
          <a:p>
            <a:r>
              <a:rPr lang="cs-CZ" sz="4800" b="1" dirty="0" smtClean="0">
                <a:solidFill>
                  <a:schemeClr val="bg1"/>
                </a:solidFill>
                <a:latin typeface="Arial" pitchFamily="34" charset="0"/>
                <a:cs typeface="Arial" pitchFamily="34" charset="0"/>
              </a:rPr>
              <a:t>MARSHALL</a:t>
            </a:r>
          </a:p>
        </p:txBody>
      </p:sp>
      <p:pic>
        <p:nvPicPr>
          <p:cNvPr id="4" name="Obrázek 3" descr="Alan Marshall"/>
          <p:cNvPicPr/>
          <p:nvPr/>
        </p:nvPicPr>
        <p:blipFill>
          <a:blip r:embed="rId2" cstate="print"/>
          <a:srcRect/>
          <a:stretch>
            <a:fillRect/>
          </a:stretch>
        </p:blipFill>
        <p:spPr bwMode="auto">
          <a:xfrm>
            <a:off x="323528" y="692696"/>
            <a:ext cx="4104456" cy="5760640"/>
          </a:xfrm>
          <a:prstGeom prst="rect">
            <a:avLst/>
          </a:prstGeom>
          <a:noFill/>
          <a:ln w="9525">
            <a:noFill/>
            <a:miter lim="800000"/>
            <a:headEnd/>
            <a:tailEnd/>
          </a:ln>
        </p:spPr>
      </p:pic>
      <p:sp>
        <p:nvSpPr>
          <p:cNvPr id="5" name="TextovéPole 4"/>
          <p:cNvSpPr txBox="1"/>
          <p:nvPr/>
        </p:nvSpPr>
        <p:spPr>
          <a:xfrm>
            <a:off x="827584" y="6165304"/>
            <a:ext cx="3312368" cy="246221"/>
          </a:xfrm>
          <a:prstGeom prst="rect">
            <a:avLst/>
          </a:prstGeom>
          <a:noFill/>
        </p:spPr>
        <p:txBody>
          <a:bodyPr wrap="square" rtlCol="0">
            <a:spAutoFit/>
          </a:bodyPr>
          <a:lstStyle/>
          <a:p>
            <a:r>
              <a:rPr lang="cs-CZ" sz="1000" u="sng" dirty="0" smtClean="0">
                <a:hlinkClick r:id="rId3"/>
              </a:rPr>
              <a:t>http://www.</a:t>
            </a:r>
            <a:r>
              <a:rPr lang="cs-CZ" sz="1000" u="sng" dirty="0" err="1" smtClean="0">
                <a:hlinkClick r:id="rId3"/>
              </a:rPr>
              <a:t>cesky</a:t>
            </a:r>
            <a:r>
              <a:rPr lang="cs-CZ" sz="1000" u="sng" dirty="0" smtClean="0">
                <a:hlinkClick r:id="rId3"/>
              </a:rPr>
              <a:t>-jazyk.</a:t>
            </a:r>
            <a:r>
              <a:rPr lang="cs-CZ" sz="1000" u="sng" dirty="0" err="1" smtClean="0">
                <a:hlinkClick r:id="rId3"/>
              </a:rPr>
              <a:t>cz</a:t>
            </a:r>
            <a:r>
              <a:rPr lang="cs-CZ" sz="1000" u="sng" dirty="0" smtClean="0">
                <a:hlinkClick r:id="rId3"/>
              </a:rPr>
              <a:t>/</a:t>
            </a:r>
            <a:r>
              <a:rPr lang="cs-CZ" sz="1000" u="sng" dirty="0" err="1" smtClean="0">
                <a:hlinkClick r:id="rId3"/>
              </a:rPr>
              <a:t>zivotopisy</a:t>
            </a:r>
            <a:r>
              <a:rPr lang="cs-CZ" sz="1000" u="sng" dirty="0" smtClean="0">
                <a:hlinkClick r:id="rId3"/>
              </a:rPr>
              <a:t>/</a:t>
            </a:r>
            <a:r>
              <a:rPr lang="cs-CZ" sz="1000" u="sng" dirty="0" err="1" smtClean="0">
                <a:hlinkClick r:id="rId3"/>
              </a:rPr>
              <a:t>alan</a:t>
            </a:r>
            <a:r>
              <a:rPr lang="cs-CZ" sz="1000" u="sng" dirty="0" smtClean="0">
                <a:hlinkClick r:id="rId3"/>
              </a:rPr>
              <a:t>-</a:t>
            </a:r>
            <a:r>
              <a:rPr lang="cs-CZ" sz="1000" u="sng" dirty="0" err="1" smtClean="0">
                <a:hlinkClick r:id="rId3"/>
              </a:rPr>
              <a:t>marshall.html</a:t>
            </a:r>
            <a:endParaRPr lang="cs-CZ" sz="1000" dirty="0"/>
          </a:p>
        </p:txBody>
      </p:sp>
      <p:sp>
        <p:nvSpPr>
          <p:cNvPr id="6" name="TextovéPole 5"/>
          <p:cNvSpPr txBox="1"/>
          <p:nvPr/>
        </p:nvSpPr>
        <p:spPr>
          <a:xfrm>
            <a:off x="5004048" y="2996952"/>
            <a:ext cx="3600400" cy="3231654"/>
          </a:xfrm>
          <a:prstGeom prst="rect">
            <a:avLst/>
          </a:prstGeom>
          <a:noFill/>
        </p:spPr>
        <p:txBody>
          <a:bodyPr wrap="square" rtlCol="0">
            <a:spAutoFit/>
          </a:bodyPr>
          <a:lstStyle/>
          <a:p>
            <a:pPr algn="ctr"/>
            <a:r>
              <a:rPr lang="cs-CZ" sz="2800" dirty="0" smtClean="0">
                <a:solidFill>
                  <a:schemeClr val="bg1"/>
                </a:solidFill>
                <a:latin typeface="Arial" pitchFamily="34" charset="0"/>
                <a:cs typeface="Arial" pitchFamily="34" charset="0"/>
              </a:rPr>
              <a:t>(* 2. května 1902 v </a:t>
            </a:r>
            <a:r>
              <a:rPr lang="cs-CZ" sz="2800" dirty="0" err="1" smtClean="0">
                <a:solidFill>
                  <a:schemeClr val="bg1"/>
                </a:solidFill>
                <a:latin typeface="Arial" pitchFamily="34" charset="0"/>
                <a:cs typeface="Arial" pitchFamily="34" charset="0"/>
              </a:rPr>
              <a:t>Noorat</a:t>
            </a:r>
            <a:r>
              <a:rPr lang="cs-CZ" sz="2800" dirty="0" smtClean="0">
                <a:solidFill>
                  <a:schemeClr val="bg1"/>
                </a:solidFill>
                <a:latin typeface="Arial" pitchFamily="34" charset="0"/>
                <a:cs typeface="Arial" pitchFamily="34" charset="0"/>
              </a:rPr>
              <a:t> (Victoria) </a:t>
            </a:r>
          </a:p>
          <a:p>
            <a:pPr algn="ctr"/>
            <a:r>
              <a:rPr lang="cs-CZ" sz="2800" dirty="0" smtClean="0">
                <a:solidFill>
                  <a:schemeClr val="bg1"/>
                </a:solidFill>
                <a:latin typeface="Arial" pitchFamily="34" charset="0"/>
                <a:cs typeface="Arial" pitchFamily="34" charset="0"/>
              </a:rPr>
              <a:t>v Austrálii – </a:t>
            </a:r>
          </a:p>
          <a:p>
            <a:pPr algn="ctr">
              <a:buFont typeface="Wingdings"/>
              <a:buChar char="U"/>
            </a:pPr>
            <a:r>
              <a:rPr lang="cs-CZ" sz="2800" dirty="0" smtClean="0">
                <a:solidFill>
                  <a:schemeClr val="bg1"/>
                </a:solidFill>
                <a:latin typeface="Arial" pitchFamily="34" charset="0"/>
                <a:cs typeface="Arial" pitchFamily="34" charset="0"/>
              </a:rPr>
              <a:t> 21. ledna 1984 v Melbourne </a:t>
            </a:r>
          </a:p>
          <a:p>
            <a:pPr algn="ctr"/>
            <a:r>
              <a:rPr lang="cs-CZ" sz="2800" dirty="0" smtClean="0">
                <a:solidFill>
                  <a:schemeClr val="bg1"/>
                </a:solidFill>
                <a:latin typeface="Arial" pitchFamily="34" charset="0"/>
                <a:cs typeface="Arial" pitchFamily="34" charset="0"/>
              </a:rPr>
              <a:t>v Austrálii)</a:t>
            </a:r>
          </a:p>
          <a:p>
            <a:pPr lvl="0"/>
            <a:endParaRPr lang="cs-CZ" dirty="0" smtClean="0">
              <a:solidFill>
                <a:schemeClr val="bg1"/>
              </a:solidFill>
            </a:endParaRPr>
          </a:p>
          <a:p>
            <a:endParaRPr lang="cs-CZ" dirty="0">
              <a:solidFill>
                <a:schemeClr val="bg1"/>
              </a:solidFill>
            </a:endParaRPr>
          </a:p>
        </p:txBody>
      </p:sp>
      <p:sp>
        <p:nvSpPr>
          <p:cNvPr id="7" name="TextovéPole 6"/>
          <p:cNvSpPr txBox="1"/>
          <p:nvPr/>
        </p:nvSpPr>
        <p:spPr>
          <a:xfrm>
            <a:off x="6444208" y="5877272"/>
            <a:ext cx="2427268" cy="246221"/>
          </a:xfrm>
          <a:prstGeom prst="rect">
            <a:avLst/>
          </a:prstGeom>
          <a:noFill/>
        </p:spPr>
        <p:txBody>
          <a:bodyPr wrap="none" rtlCol="0">
            <a:spAutoFit/>
          </a:bodyPr>
          <a:lstStyle/>
          <a:p>
            <a:r>
              <a:rPr lang="cs-CZ" sz="1000" dirty="0" smtClean="0">
                <a:solidFill>
                  <a:schemeClr val="bg1"/>
                </a:solidFill>
              </a:rPr>
              <a:t>http://cs.wikipedia.org/wiki/Alan_Marshall</a:t>
            </a:r>
            <a:endParaRPr lang="cs-CZ" sz="1000" dirty="0">
              <a:solidFill>
                <a:schemeClr val="bg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amond(in)">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8"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additive="base">
                                        <p:cTn id="12" dur="500" fill="hold"/>
                                        <p:tgtEl>
                                          <p:spTgt spid="5"/>
                                        </p:tgtEl>
                                        <p:attrNameLst>
                                          <p:attrName>ppt_x</p:attrName>
                                        </p:attrNameLst>
                                      </p:cBhvr>
                                      <p:tavLst>
                                        <p:tav tm="0">
                                          <p:val>
                                            <p:strVal val="0-#ppt_w/2"/>
                                          </p:val>
                                        </p:tav>
                                        <p:tav tm="100000">
                                          <p:val>
                                            <p:strVal val="#ppt_x"/>
                                          </p:val>
                                        </p:tav>
                                      </p:tavLst>
                                    </p:anim>
                                    <p:anim calcmode="lin" valueType="num">
                                      <p:cBhvr additive="base">
                                        <p:cTn id="13" dur="500" fill="hold"/>
                                        <p:tgtEl>
                                          <p:spTgt spid="5"/>
                                        </p:tgtEl>
                                        <p:attrNameLst>
                                          <p:attrName>ppt_y</p:attrName>
                                        </p:attrNameLst>
                                      </p:cBhvr>
                                      <p:tavLst>
                                        <p:tav tm="0">
                                          <p:val>
                                            <p:strVal val="#ppt_y"/>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5" presetClass="entr" presetSubtype="10" fill="hold" grpId="0" nodeType="click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Effect transition="in" filter="checkerboard(across)">
                                      <p:cBhvr>
                                        <p:cTn id="18" dur="500"/>
                                        <p:tgtEl>
                                          <p:spTgt spid="3">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5" presetClass="entr" presetSubtype="10" fill="hold" grpId="0" nodeType="click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Effect transition="in" filter="checkerboard(across)">
                                      <p:cBhvr>
                                        <p:cTn id="23" dur="500"/>
                                        <p:tgtEl>
                                          <p:spTgt spid="3">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6"/>
                                        </p:tgtEl>
                                        <p:attrNameLst>
                                          <p:attrName>style.visibility</p:attrName>
                                        </p:attrNameLst>
                                      </p:cBhvr>
                                      <p:to>
                                        <p:strVal val="visible"/>
                                      </p:to>
                                    </p:set>
                                    <p:animEffect transition="in" filter="fade">
                                      <p:cBhvr>
                                        <p:cTn id="28" dur="2000"/>
                                        <p:tgtEl>
                                          <p:spTgt spid="6"/>
                                        </p:tgtEl>
                                      </p:cBhvr>
                                    </p:animEffect>
                                  </p:childTnLst>
                                </p:cTn>
                              </p:par>
                            </p:childTnLst>
                          </p:cTn>
                        </p:par>
                      </p:childTnLst>
                    </p:cTn>
                  </p:par>
                  <p:par>
                    <p:cTn id="29" fill="hold">
                      <p:stCondLst>
                        <p:cond delay="indefinite"/>
                      </p:stCondLst>
                      <p:childTnLst>
                        <p:par>
                          <p:cTn id="30" fill="hold">
                            <p:stCondLst>
                              <p:cond delay="0"/>
                            </p:stCondLst>
                            <p:childTnLst>
                              <p:par>
                                <p:cTn id="31" presetID="2" presetClass="entr" presetSubtype="2" fill="hold" grpId="0" nodeType="clickEffect">
                                  <p:stCondLst>
                                    <p:cond delay="0"/>
                                  </p:stCondLst>
                                  <p:childTnLst>
                                    <p:set>
                                      <p:cBhvr>
                                        <p:cTn id="32" dur="1" fill="hold">
                                          <p:stCondLst>
                                            <p:cond delay="0"/>
                                          </p:stCondLst>
                                        </p:cTn>
                                        <p:tgtEl>
                                          <p:spTgt spid="7"/>
                                        </p:tgtEl>
                                        <p:attrNameLst>
                                          <p:attrName>style.visibility</p:attrName>
                                        </p:attrNameLst>
                                      </p:cBhvr>
                                      <p:to>
                                        <p:strVal val="visible"/>
                                      </p:to>
                                    </p:set>
                                    <p:anim calcmode="lin" valueType="num">
                                      <p:cBhvr additive="base">
                                        <p:cTn id="33" dur="500" fill="hold"/>
                                        <p:tgtEl>
                                          <p:spTgt spid="7"/>
                                        </p:tgtEl>
                                        <p:attrNameLst>
                                          <p:attrName>ppt_x</p:attrName>
                                        </p:attrNameLst>
                                      </p:cBhvr>
                                      <p:tavLst>
                                        <p:tav tm="0">
                                          <p:val>
                                            <p:strVal val="1+#ppt_w/2"/>
                                          </p:val>
                                        </p:tav>
                                        <p:tav tm="100000">
                                          <p:val>
                                            <p:strVal val="#ppt_x"/>
                                          </p:val>
                                        </p:tav>
                                      </p:tavLst>
                                    </p:anim>
                                    <p:anim calcmode="lin" valueType="num">
                                      <p:cBhvr additive="base">
                                        <p:cTn id="34" dur="500" fill="hold"/>
                                        <p:tgtEl>
                                          <p:spTgt spid="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P spid="6" grpId="0"/>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ctrTitle"/>
          </p:nvPr>
        </p:nvSpPr>
        <p:spPr>
          <a:xfrm>
            <a:off x="683568" y="548680"/>
            <a:ext cx="7772400" cy="1470025"/>
          </a:xfrm>
        </p:spPr>
        <p:txBody>
          <a:bodyPr/>
          <a:lstStyle/>
          <a:p>
            <a:r>
              <a:rPr lang="cs-CZ" dirty="0" smtClean="0">
                <a:solidFill>
                  <a:schemeClr val="bg1"/>
                </a:solidFill>
                <a:latin typeface="Arial" pitchFamily="34" charset="0"/>
                <a:cs typeface="Arial" pitchFamily="34" charset="0"/>
              </a:rPr>
              <a:t>KDO TO BYL?</a:t>
            </a:r>
            <a:endParaRPr lang="cs-CZ" dirty="0">
              <a:solidFill>
                <a:schemeClr val="bg1"/>
              </a:solidFill>
              <a:latin typeface="Arial" pitchFamily="34" charset="0"/>
              <a:cs typeface="Arial" pitchFamily="34" charset="0"/>
            </a:endParaRPr>
          </a:p>
        </p:txBody>
      </p:sp>
      <p:sp>
        <p:nvSpPr>
          <p:cNvPr id="5" name="Podnadpis 4"/>
          <p:cNvSpPr>
            <a:spLocks noGrp="1"/>
          </p:cNvSpPr>
          <p:nvPr>
            <p:ph type="subTitle" idx="1"/>
          </p:nvPr>
        </p:nvSpPr>
        <p:spPr>
          <a:xfrm>
            <a:off x="611560" y="2204864"/>
            <a:ext cx="7920880" cy="3433936"/>
          </a:xfrm>
        </p:spPr>
        <p:txBody>
          <a:bodyPr>
            <a:normAutofit lnSpcReduction="10000"/>
          </a:bodyPr>
          <a:lstStyle/>
          <a:p>
            <a:pPr algn="l">
              <a:buFont typeface="Wingdings" pitchFamily="2" charset="2"/>
              <a:buChar char="Ø"/>
            </a:pPr>
            <a:r>
              <a:rPr lang="cs-CZ" sz="4000" i="1" dirty="0" smtClean="0">
                <a:solidFill>
                  <a:schemeClr val="bg1"/>
                </a:solidFill>
              </a:rPr>
              <a:t>australský spisovatel </a:t>
            </a:r>
          </a:p>
          <a:p>
            <a:pPr algn="l">
              <a:buFont typeface="Wingdings" pitchFamily="2" charset="2"/>
              <a:buChar char="Ø"/>
            </a:pPr>
            <a:r>
              <a:rPr lang="cs-CZ" sz="4000" i="1" dirty="0" smtClean="0">
                <a:solidFill>
                  <a:schemeClr val="bg1"/>
                </a:solidFill>
              </a:rPr>
              <a:t>publicista </a:t>
            </a:r>
          </a:p>
          <a:p>
            <a:pPr algn="l">
              <a:buFont typeface="Wingdings" pitchFamily="2" charset="2"/>
              <a:buChar char="Ø"/>
            </a:pPr>
            <a:r>
              <a:rPr lang="cs-CZ" sz="4000" i="1" dirty="0" smtClean="0">
                <a:solidFill>
                  <a:schemeClr val="bg1"/>
                </a:solidFill>
              </a:rPr>
              <a:t>cestovatel</a:t>
            </a:r>
          </a:p>
          <a:p>
            <a:pPr algn="l">
              <a:buFont typeface="Wingdings" pitchFamily="2" charset="2"/>
              <a:buChar char="Ø"/>
            </a:pPr>
            <a:r>
              <a:rPr lang="cs-CZ" sz="4000" i="1" dirty="0" smtClean="0">
                <a:solidFill>
                  <a:schemeClr val="bg1"/>
                </a:solidFill>
              </a:rPr>
              <a:t>folklorista (zastánce projevů lidové  </a:t>
            </a:r>
          </a:p>
          <a:p>
            <a:pPr algn="l"/>
            <a:r>
              <a:rPr lang="cs-CZ" sz="4000" i="1" dirty="0" smtClean="0">
                <a:solidFill>
                  <a:schemeClr val="bg1"/>
                </a:solidFill>
              </a:rPr>
              <a:t>   kultury)</a:t>
            </a:r>
            <a:endParaRPr lang="cs-CZ" sz="4000" i="1" dirty="0">
              <a:solidFill>
                <a:schemeClr val="bg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anim calcmode="lin" valueType="num">
                                      <p:cBhvr>
                                        <p:cTn id="8" dur="2000" fill="hold"/>
                                        <p:tgtEl>
                                          <p:spTgt spid="4"/>
                                        </p:tgtEl>
                                        <p:attrNameLst>
                                          <p:attrName>ppt_w</p:attrName>
                                        </p:attrNameLst>
                                      </p:cBhvr>
                                      <p:tavLst>
                                        <p:tav tm="0" fmla="#ppt_w*sin(2.5*pi*$)">
                                          <p:val>
                                            <p:fltVal val="0"/>
                                          </p:val>
                                        </p:tav>
                                        <p:tav tm="100000">
                                          <p:val>
                                            <p:fltVal val="1"/>
                                          </p:val>
                                        </p:tav>
                                      </p:tavLst>
                                    </p:anim>
                                    <p:anim calcmode="lin" valueType="num">
                                      <p:cBhvr>
                                        <p:cTn id="9" dur="2000" fill="hold"/>
                                        <p:tgtEl>
                                          <p:spTgt spid="4"/>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8" fill="hold" nodeType="clickEffect">
                                  <p:stCondLst>
                                    <p:cond delay="0"/>
                                  </p:stCondLst>
                                  <p:childTnLst>
                                    <p:set>
                                      <p:cBhvr>
                                        <p:cTn id="13" dur="1" fill="hold">
                                          <p:stCondLst>
                                            <p:cond delay="0"/>
                                          </p:stCondLst>
                                        </p:cTn>
                                        <p:tgtEl>
                                          <p:spTgt spid="5">
                                            <p:txEl>
                                              <p:pRg st="0" end="0"/>
                                            </p:txEl>
                                          </p:spTgt>
                                        </p:tgtEl>
                                        <p:attrNameLst>
                                          <p:attrName>style.visibility</p:attrName>
                                        </p:attrNameLst>
                                      </p:cBhvr>
                                      <p:to>
                                        <p:strVal val="visible"/>
                                      </p:to>
                                    </p:set>
                                    <p:anim calcmode="lin" valueType="num">
                                      <p:cBhvr additive="base">
                                        <p:cTn id="14" dur="500" fill="hold"/>
                                        <p:tgtEl>
                                          <p:spTgt spid="5">
                                            <p:txEl>
                                              <p:pRg st="0" end="0"/>
                                            </p:txEl>
                                          </p:spTgt>
                                        </p:tgtEl>
                                        <p:attrNameLst>
                                          <p:attrName>ppt_x</p:attrName>
                                        </p:attrNameLst>
                                      </p:cBhvr>
                                      <p:tavLst>
                                        <p:tav tm="0">
                                          <p:val>
                                            <p:strVal val="0-#ppt_w/2"/>
                                          </p:val>
                                        </p:tav>
                                        <p:tav tm="100000">
                                          <p:val>
                                            <p:strVal val="#ppt_x"/>
                                          </p:val>
                                        </p:tav>
                                      </p:tavLst>
                                    </p:anim>
                                    <p:anim calcmode="lin" valueType="num">
                                      <p:cBhvr additive="base">
                                        <p:cTn id="15" dur="500" fill="hold"/>
                                        <p:tgtEl>
                                          <p:spTgt spid="5">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8" fill="hold" nodeType="clickEffect">
                                  <p:stCondLst>
                                    <p:cond delay="0"/>
                                  </p:stCondLst>
                                  <p:childTnLst>
                                    <p:set>
                                      <p:cBhvr>
                                        <p:cTn id="19" dur="1" fill="hold">
                                          <p:stCondLst>
                                            <p:cond delay="0"/>
                                          </p:stCondLst>
                                        </p:cTn>
                                        <p:tgtEl>
                                          <p:spTgt spid="5">
                                            <p:txEl>
                                              <p:pRg st="1" end="1"/>
                                            </p:txEl>
                                          </p:spTgt>
                                        </p:tgtEl>
                                        <p:attrNameLst>
                                          <p:attrName>style.visibility</p:attrName>
                                        </p:attrNameLst>
                                      </p:cBhvr>
                                      <p:to>
                                        <p:strVal val="visible"/>
                                      </p:to>
                                    </p:set>
                                    <p:anim calcmode="lin" valueType="num">
                                      <p:cBhvr additive="base">
                                        <p:cTn id="20" dur="500" fill="hold"/>
                                        <p:tgtEl>
                                          <p:spTgt spid="5">
                                            <p:txEl>
                                              <p:pRg st="1" end="1"/>
                                            </p:txEl>
                                          </p:spTgt>
                                        </p:tgtEl>
                                        <p:attrNameLst>
                                          <p:attrName>ppt_x</p:attrName>
                                        </p:attrNameLst>
                                      </p:cBhvr>
                                      <p:tavLst>
                                        <p:tav tm="0">
                                          <p:val>
                                            <p:strVal val="0-#ppt_w/2"/>
                                          </p:val>
                                        </p:tav>
                                        <p:tav tm="100000">
                                          <p:val>
                                            <p:strVal val="#ppt_x"/>
                                          </p:val>
                                        </p:tav>
                                      </p:tavLst>
                                    </p:anim>
                                    <p:anim calcmode="lin" valueType="num">
                                      <p:cBhvr additive="base">
                                        <p:cTn id="21" dur="500" fill="hold"/>
                                        <p:tgtEl>
                                          <p:spTgt spid="5">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8" fill="hold" nodeType="clickEffect">
                                  <p:stCondLst>
                                    <p:cond delay="0"/>
                                  </p:stCondLst>
                                  <p:childTnLst>
                                    <p:set>
                                      <p:cBhvr>
                                        <p:cTn id="25" dur="1" fill="hold">
                                          <p:stCondLst>
                                            <p:cond delay="0"/>
                                          </p:stCondLst>
                                        </p:cTn>
                                        <p:tgtEl>
                                          <p:spTgt spid="5">
                                            <p:txEl>
                                              <p:pRg st="2" end="2"/>
                                            </p:txEl>
                                          </p:spTgt>
                                        </p:tgtEl>
                                        <p:attrNameLst>
                                          <p:attrName>style.visibility</p:attrName>
                                        </p:attrNameLst>
                                      </p:cBhvr>
                                      <p:to>
                                        <p:strVal val="visible"/>
                                      </p:to>
                                    </p:set>
                                    <p:anim calcmode="lin" valueType="num">
                                      <p:cBhvr additive="base">
                                        <p:cTn id="26" dur="500" fill="hold"/>
                                        <p:tgtEl>
                                          <p:spTgt spid="5">
                                            <p:txEl>
                                              <p:pRg st="2" end="2"/>
                                            </p:txEl>
                                          </p:spTgt>
                                        </p:tgtEl>
                                        <p:attrNameLst>
                                          <p:attrName>ppt_x</p:attrName>
                                        </p:attrNameLst>
                                      </p:cBhvr>
                                      <p:tavLst>
                                        <p:tav tm="0">
                                          <p:val>
                                            <p:strVal val="0-#ppt_w/2"/>
                                          </p:val>
                                        </p:tav>
                                        <p:tav tm="100000">
                                          <p:val>
                                            <p:strVal val="#ppt_x"/>
                                          </p:val>
                                        </p:tav>
                                      </p:tavLst>
                                    </p:anim>
                                    <p:anim calcmode="lin" valueType="num">
                                      <p:cBhvr additive="base">
                                        <p:cTn id="27" dur="500" fill="hold"/>
                                        <p:tgtEl>
                                          <p:spTgt spid="5">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8" fill="hold" nodeType="clickEffect">
                                  <p:stCondLst>
                                    <p:cond delay="0"/>
                                  </p:stCondLst>
                                  <p:childTnLst>
                                    <p:set>
                                      <p:cBhvr>
                                        <p:cTn id="31" dur="1" fill="hold">
                                          <p:stCondLst>
                                            <p:cond delay="0"/>
                                          </p:stCondLst>
                                        </p:cTn>
                                        <p:tgtEl>
                                          <p:spTgt spid="5">
                                            <p:txEl>
                                              <p:pRg st="3" end="3"/>
                                            </p:txEl>
                                          </p:spTgt>
                                        </p:tgtEl>
                                        <p:attrNameLst>
                                          <p:attrName>style.visibility</p:attrName>
                                        </p:attrNameLst>
                                      </p:cBhvr>
                                      <p:to>
                                        <p:strVal val="visible"/>
                                      </p:to>
                                    </p:set>
                                    <p:anim calcmode="lin" valueType="num">
                                      <p:cBhvr additive="base">
                                        <p:cTn id="32" dur="500" fill="hold"/>
                                        <p:tgtEl>
                                          <p:spTgt spid="5">
                                            <p:txEl>
                                              <p:pRg st="3" end="3"/>
                                            </p:txEl>
                                          </p:spTgt>
                                        </p:tgtEl>
                                        <p:attrNameLst>
                                          <p:attrName>ppt_x</p:attrName>
                                        </p:attrNameLst>
                                      </p:cBhvr>
                                      <p:tavLst>
                                        <p:tav tm="0">
                                          <p:val>
                                            <p:strVal val="0-#ppt_w/2"/>
                                          </p:val>
                                        </p:tav>
                                        <p:tav tm="100000">
                                          <p:val>
                                            <p:strVal val="#ppt_x"/>
                                          </p:val>
                                        </p:tav>
                                      </p:tavLst>
                                    </p:anim>
                                    <p:anim calcmode="lin" valueType="num">
                                      <p:cBhvr additive="base">
                                        <p:cTn id="33" dur="500" fill="hold"/>
                                        <p:tgtEl>
                                          <p:spTgt spid="5">
                                            <p:txEl>
                                              <p:pRg st="3" end="3"/>
                                            </p:txEl>
                                          </p:spTgt>
                                        </p:tgtEl>
                                        <p:attrNameLst>
                                          <p:attrName>ppt_y</p:attrName>
                                        </p:attrNameLst>
                                      </p:cBhvr>
                                      <p:tavLst>
                                        <p:tav tm="0">
                                          <p:val>
                                            <p:strVal val="#ppt_y"/>
                                          </p:val>
                                        </p:tav>
                                        <p:tav tm="100000">
                                          <p:val>
                                            <p:strVal val="#ppt_y"/>
                                          </p:val>
                                        </p:tav>
                                      </p:tavLst>
                                    </p:anim>
                                  </p:childTnLst>
                                </p:cTn>
                              </p:par>
                              <p:par>
                                <p:cTn id="34" presetID="2" presetClass="entr" presetSubtype="8" fill="hold" nodeType="withEffect">
                                  <p:stCondLst>
                                    <p:cond delay="0"/>
                                  </p:stCondLst>
                                  <p:childTnLst>
                                    <p:set>
                                      <p:cBhvr>
                                        <p:cTn id="35" dur="1" fill="hold">
                                          <p:stCondLst>
                                            <p:cond delay="0"/>
                                          </p:stCondLst>
                                        </p:cTn>
                                        <p:tgtEl>
                                          <p:spTgt spid="5">
                                            <p:txEl>
                                              <p:pRg st="4" end="4"/>
                                            </p:txEl>
                                          </p:spTgt>
                                        </p:tgtEl>
                                        <p:attrNameLst>
                                          <p:attrName>style.visibility</p:attrName>
                                        </p:attrNameLst>
                                      </p:cBhvr>
                                      <p:to>
                                        <p:strVal val="visible"/>
                                      </p:to>
                                    </p:set>
                                    <p:anim calcmode="lin" valueType="num">
                                      <p:cBhvr additive="base">
                                        <p:cTn id="36" dur="500" fill="hold"/>
                                        <p:tgtEl>
                                          <p:spTgt spid="5">
                                            <p:txEl>
                                              <p:pRg st="4" end="4"/>
                                            </p:txEl>
                                          </p:spTgt>
                                        </p:tgtEl>
                                        <p:attrNameLst>
                                          <p:attrName>ppt_x</p:attrName>
                                        </p:attrNameLst>
                                      </p:cBhvr>
                                      <p:tavLst>
                                        <p:tav tm="0">
                                          <p:val>
                                            <p:strVal val="0-#ppt_w/2"/>
                                          </p:val>
                                        </p:tav>
                                        <p:tav tm="100000">
                                          <p:val>
                                            <p:strVal val="#ppt_x"/>
                                          </p:val>
                                        </p:tav>
                                      </p:tavLst>
                                    </p:anim>
                                    <p:anim calcmode="lin" valueType="num">
                                      <p:cBhvr additive="base">
                                        <p:cTn id="37" dur="500" fill="hold"/>
                                        <p:tgtEl>
                                          <p:spTgt spid="5">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ctrTitle"/>
          </p:nvPr>
        </p:nvSpPr>
        <p:spPr>
          <a:xfrm>
            <a:off x="683568" y="188641"/>
            <a:ext cx="7772400" cy="1296144"/>
          </a:xfrm>
        </p:spPr>
        <p:txBody>
          <a:bodyPr/>
          <a:lstStyle/>
          <a:p>
            <a:r>
              <a:rPr lang="cs-CZ" dirty="0" smtClean="0">
                <a:solidFill>
                  <a:schemeClr val="bg1"/>
                </a:solidFill>
                <a:latin typeface="Arial" pitchFamily="34" charset="0"/>
                <a:cs typeface="Arial" pitchFamily="34" charset="0"/>
              </a:rPr>
              <a:t>ŽIVOT</a:t>
            </a:r>
            <a:endParaRPr lang="cs-CZ" dirty="0">
              <a:solidFill>
                <a:schemeClr val="bg1"/>
              </a:solidFill>
              <a:latin typeface="Arial" pitchFamily="34" charset="0"/>
              <a:cs typeface="Arial" pitchFamily="34" charset="0"/>
            </a:endParaRPr>
          </a:p>
        </p:txBody>
      </p:sp>
      <p:sp>
        <p:nvSpPr>
          <p:cNvPr id="5" name="Podnadpis 4"/>
          <p:cNvSpPr>
            <a:spLocks noGrp="1"/>
          </p:cNvSpPr>
          <p:nvPr>
            <p:ph type="subTitle" idx="1"/>
          </p:nvPr>
        </p:nvSpPr>
        <p:spPr>
          <a:xfrm>
            <a:off x="251520" y="1556792"/>
            <a:ext cx="8640960" cy="5040560"/>
          </a:xfrm>
        </p:spPr>
        <p:txBody>
          <a:bodyPr>
            <a:normAutofit fontScale="85000" lnSpcReduction="10000"/>
          </a:bodyPr>
          <a:lstStyle/>
          <a:p>
            <a:pPr algn="l">
              <a:buFont typeface="Wingdings" pitchFamily="2" charset="2"/>
              <a:buChar char="Ø"/>
            </a:pPr>
            <a:r>
              <a:rPr lang="cs-CZ" sz="2800" dirty="0" smtClean="0">
                <a:solidFill>
                  <a:schemeClr val="bg1"/>
                </a:solidFill>
              </a:rPr>
              <a:t>vyrostl mezi krotiteli koní, střihači a pěstiteli ovcí z buše a </a:t>
            </a:r>
          </a:p>
          <a:p>
            <a:pPr algn="l"/>
            <a:r>
              <a:rPr lang="cs-CZ" sz="2800" dirty="0" smtClean="0">
                <a:solidFill>
                  <a:schemeClr val="bg1"/>
                </a:solidFill>
              </a:rPr>
              <a:t>    čerpal z jejich vyprávění náměty ke svým povídkám</a:t>
            </a:r>
          </a:p>
          <a:p>
            <a:pPr lvl="0" algn="l">
              <a:buFont typeface="Wingdings" pitchFamily="2" charset="2"/>
              <a:buChar char="Ø"/>
            </a:pPr>
            <a:r>
              <a:rPr lang="cs-CZ" sz="2800" dirty="0" smtClean="0">
                <a:solidFill>
                  <a:schemeClr val="bg1"/>
                </a:solidFill>
              </a:rPr>
              <a:t>ve svých dílech se zaměřil především na problematiku </a:t>
            </a:r>
          </a:p>
          <a:p>
            <a:pPr lvl="0" algn="l"/>
            <a:r>
              <a:rPr lang="cs-CZ" sz="2800" dirty="0" smtClean="0">
                <a:solidFill>
                  <a:schemeClr val="bg1"/>
                </a:solidFill>
              </a:rPr>
              <a:t>    venkova </a:t>
            </a:r>
          </a:p>
          <a:p>
            <a:pPr lvl="0" algn="l">
              <a:buFont typeface="Wingdings" pitchFamily="2" charset="2"/>
              <a:buChar char="Ø"/>
            </a:pPr>
            <a:r>
              <a:rPr lang="cs-CZ" sz="2800" dirty="0" smtClean="0">
                <a:solidFill>
                  <a:schemeClr val="bg1"/>
                </a:solidFill>
              </a:rPr>
              <a:t>v šesti letech onemocněl dětskou obrnou a byl trvale </a:t>
            </a:r>
          </a:p>
          <a:p>
            <a:pPr lvl="0" algn="l"/>
            <a:r>
              <a:rPr lang="cs-CZ" sz="2800" dirty="0" smtClean="0">
                <a:solidFill>
                  <a:schemeClr val="bg1"/>
                </a:solidFill>
              </a:rPr>
              <a:t>    odkázán na berle </a:t>
            </a:r>
          </a:p>
          <a:p>
            <a:pPr algn="l">
              <a:buFont typeface="Wingdings" pitchFamily="2" charset="2"/>
              <a:buChar char="Ø"/>
            </a:pPr>
            <a:r>
              <a:rPr lang="cs-CZ" sz="2800" dirty="0" smtClean="0">
                <a:solidFill>
                  <a:schemeClr val="bg1"/>
                </a:solidFill>
              </a:rPr>
              <a:t>v roce 1922 se stává úředníkem a začíná psát </a:t>
            </a:r>
          </a:p>
          <a:p>
            <a:pPr lvl="0" algn="l">
              <a:buFont typeface="Wingdings" pitchFamily="2" charset="2"/>
              <a:buChar char="Ø"/>
            </a:pPr>
            <a:r>
              <a:rPr lang="cs-CZ" sz="2800" dirty="0" smtClean="0">
                <a:solidFill>
                  <a:schemeClr val="bg1"/>
                </a:solidFill>
              </a:rPr>
              <a:t>v roce 1972 přijel </a:t>
            </a:r>
            <a:r>
              <a:rPr lang="cs-CZ" sz="2800" dirty="0" err="1" smtClean="0">
                <a:solidFill>
                  <a:schemeClr val="bg1"/>
                </a:solidFill>
              </a:rPr>
              <a:t>Marshall</a:t>
            </a:r>
            <a:r>
              <a:rPr lang="cs-CZ" sz="2800" dirty="0" smtClean="0">
                <a:solidFill>
                  <a:schemeClr val="bg1"/>
                </a:solidFill>
              </a:rPr>
              <a:t> do Prahy</a:t>
            </a:r>
          </a:p>
          <a:p>
            <a:pPr lvl="0" algn="l">
              <a:buFont typeface="Wingdings" pitchFamily="2" charset="2"/>
              <a:buChar char="Ø"/>
            </a:pPr>
            <a:r>
              <a:rPr lang="cs-CZ" sz="2800" dirty="0" smtClean="0">
                <a:solidFill>
                  <a:schemeClr val="bg1"/>
                </a:solidFill>
              </a:rPr>
              <a:t>je držitelem celé řady ocenění: </a:t>
            </a:r>
            <a:r>
              <a:rPr lang="cs-CZ" sz="2800" b="1" i="1" dirty="0" smtClean="0">
                <a:solidFill>
                  <a:schemeClr val="bg1"/>
                </a:solidFill>
              </a:rPr>
              <a:t>Řád Británie</a:t>
            </a:r>
            <a:r>
              <a:rPr lang="cs-CZ" sz="2800" dirty="0" smtClean="0">
                <a:solidFill>
                  <a:schemeClr val="bg1"/>
                </a:solidFill>
              </a:rPr>
              <a:t>, v Sovětském </a:t>
            </a:r>
          </a:p>
          <a:p>
            <a:pPr lvl="0" algn="l"/>
            <a:r>
              <a:rPr lang="cs-CZ" sz="2800" dirty="0" smtClean="0">
                <a:solidFill>
                  <a:schemeClr val="bg1"/>
                </a:solidFill>
              </a:rPr>
              <a:t>    svazu získal </a:t>
            </a:r>
            <a:r>
              <a:rPr lang="cs-CZ" sz="2800" b="1" i="1" dirty="0" smtClean="0">
                <a:solidFill>
                  <a:schemeClr val="bg1"/>
                </a:solidFill>
              </a:rPr>
              <a:t>Řád za přátelství mezi národy</a:t>
            </a:r>
            <a:r>
              <a:rPr lang="cs-CZ" sz="2800" dirty="0" smtClean="0">
                <a:solidFill>
                  <a:schemeClr val="bg1"/>
                </a:solidFill>
              </a:rPr>
              <a:t>, v Austrálii získal </a:t>
            </a:r>
          </a:p>
          <a:p>
            <a:pPr lvl="0" algn="l"/>
            <a:r>
              <a:rPr lang="cs-CZ" sz="2800" i="1" dirty="0" smtClean="0">
                <a:solidFill>
                  <a:schemeClr val="bg1"/>
                </a:solidFill>
              </a:rPr>
              <a:t>    </a:t>
            </a:r>
            <a:r>
              <a:rPr lang="cs-CZ" sz="2800" b="1" i="1" dirty="0" smtClean="0">
                <a:solidFill>
                  <a:schemeClr val="bg1"/>
                </a:solidFill>
              </a:rPr>
              <a:t>Řád za služby literatuře Austrálie</a:t>
            </a:r>
            <a:r>
              <a:rPr lang="cs-CZ" sz="2800" b="1" dirty="0" smtClean="0">
                <a:solidFill>
                  <a:schemeClr val="bg1"/>
                </a:solidFill>
              </a:rPr>
              <a:t> a </a:t>
            </a:r>
            <a:r>
              <a:rPr lang="cs-CZ" sz="2800" b="1" i="1" dirty="0" smtClean="0">
                <a:solidFill>
                  <a:schemeClr val="bg1"/>
                </a:solidFill>
              </a:rPr>
              <a:t>Čestný doktorát právních   </a:t>
            </a:r>
          </a:p>
          <a:p>
            <a:pPr lvl="0" algn="l"/>
            <a:r>
              <a:rPr lang="cs-CZ" sz="2800" b="1" i="1" dirty="0" smtClean="0">
                <a:solidFill>
                  <a:schemeClr val="bg1"/>
                </a:solidFill>
              </a:rPr>
              <a:t>    věd</a:t>
            </a:r>
            <a:r>
              <a:rPr lang="cs-CZ" sz="2800" b="1" dirty="0" smtClean="0">
                <a:solidFill>
                  <a:schemeClr val="bg1"/>
                </a:solidFill>
              </a:rPr>
              <a:t> </a:t>
            </a:r>
          </a:p>
          <a:p>
            <a:pPr algn="l"/>
            <a:endParaRPr lang="cs-CZ" sz="2800" dirty="0" smtClean="0">
              <a:solidFill>
                <a:schemeClr val="bg1"/>
              </a:solidFill>
            </a:endParaRPr>
          </a:p>
          <a:p>
            <a:pPr lvl="0" algn="l"/>
            <a:endParaRPr lang="cs-CZ" sz="2800" dirty="0" smtClean="0">
              <a:solidFill>
                <a:schemeClr val="bg1"/>
              </a:solidFill>
            </a:endParaRPr>
          </a:p>
          <a:p>
            <a:pPr algn="l"/>
            <a:endParaRPr lang="cs-CZ" dirty="0">
              <a:solidFill>
                <a:schemeClr val="bg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9" presetClass="entr" presetSubtype="1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0" fill="hold"/>
                                        <p:tgtEl>
                                          <p:spTgt spid="4"/>
                                        </p:tgtEl>
                                        <p:attrNameLst>
                                          <p:attrName>ppt_w</p:attrName>
                                        </p:attrNameLst>
                                      </p:cBhvr>
                                      <p:tavLst>
                                        <p:tav tm="0" fmla="#ppt_w*sin(2.5*pi*$)">
                                          <p:val>
                                            <p:fltVal val="0"/>
                                          </p:val>
                                        </p:tav>
                                        <p:tav tm="100000">
                                          <p:val>
                                            <p:fltVal val="1"/>
                                          </p:val>
                                        </p:tav>
                                      </p:tavLst>
                                    </p:anim>
                                    <p:anim calcmode="lin" valueType="num">
                                      <p:cBhvr>
                                        <p:cTn id="8" dur="5000" fill="hold"/>
                                        <p:tgtEl>
                                          <p:spTgt spid="4"/>
                                        </p:tgtEl>
                                        <p:attrNameLst>
                                          <p:attrName>ppt_h</p:attrName>
                                        </p:attrNameLst>
                                      </p:cBhvr>
                                      <p:tavLst>
                                        <p:tav tm="0">
                                          <p:val>
                                            <p:strVal val="#ppt_h"/>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1" fill="hold" nodeType="click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 calcmode="lin" valueType="num">
                                      <p:cBhvr additive="base">
                                        <p:cTn id="13"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0" end="0"/>
                                            </p:txEl>
                                          </p:spTgt>
                                        </p:tgtEl>
                                        <p:attrNameLst>
                                          <p:attrName>ppt_y</p:attrName>
                                        </p:attrNameLst>
                                      </p:cBhvr>
                                      <p:tavLst>
                                        <p:tav tm="0">
                                          <p:val>
                                            <p:strVal val="0-#ppt_h/2"/>
                                          </p:val>
                                        </p:tav>
                                        <p:tav tm="100000">
                                          <p:val>
                                            <p:strVal val="#ppt_y"/>
                                          </p:val>
                                        </p:tav>
                                      </p:tavLst>
                                    </p:anim>
                                  </p:childTnLst>
                                </p:cTn>
                              </p:par>
                              <p:par>
                                <p:cTn id="15" presetID="2" presetClass="entr" presetSubtype="1" fill="hold" nodeType="withEffect">
                                  <p:stCondLst>
                                    <p:cond delay="0"/>
                                  </p:stCondLst>
                                  <p:childTnLst>
                                    <p:set>
                                      <p:cBhvr>
                                        <p:cTn id="16" dur="1" fill="hold">
                                          <p:stCondLst>
                                            <p:cond delay="0"/>
                                          </p:stCondLst>
                                        </p:cTn>
                                        <p:tgtEl>
                                          <p:spTgt spid="5">
                                            <p:txEl>
                                              <p:pRg st="1" end="1"/>
                                            </p:txEl>
                                          </p:spTgt>
                                        </p:tgtEl>
                                        <p:attrNameLst>
                                          <p:attrName>style.visibility</p:attrName>
                                        </p:attrNameLst>
                                      </p:cBhvr>
                                      <p:to>
                                        <p:strVal val="visible"/>
                                      </p:to>
                                    </p:set>
                                    <p:anim calcmode="lin" valueType="num">
                                      <p:cBhvr additive="base">
                                        <p:cTn id="17"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5">
                                            <p:txEl>
                                              <p:pRg st="1" end="1"/>
                                            </p:txEl>
                                          </p:spTgt>
                                        </p:tgtEl>
                                        <p:attrNameLst>
                                          <p:attrName>ppt_y</p:attrName>
                                        </p:attrNameLst>
                                      </p:cBhvr>
                                      <p:tavLst>
                                        <p:tav tm="0">
                                          <p:val>
                                            <p:strVal val="0-#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5">
                                            <p:txEl>
                                              <p:pRg st="2" end="2"/>
                                            </p:txEl>
                                          </p:spTgt>
                                        </p:tgtEl>
                                        <p:attrNameLst>
                                          <p:attrName>style.visibility</p:attrName>
                                        </p:attrNameLst>
                                      </p:cBhvr>
                                      <p:to>
                                        <p:strVal val="visible"/>
                                      </p:to>
                                    </p:set>
                                    <p:anim calcmode="lin" valueType="num">
                                      <p:cBhvr additive="base">
                                        <p:cTn id="23" dur="500" fill="hold"/>
                                        <p:tgtEl>
                                          <p:spTgt spid="5">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5">
                                            <p:txEl>
                                              <p:pRg st="2" end="2"/>
                                            </p:txEl>
                                          </p:spTgt>
                                        </p:tgtEl>
                                        <p:attrNameLst>
                                          <p:attrName>ppt_y</p:attrName>
                                        </p:attrNameLst>
                                      </p:cBhvr>
                                      <p:tavLst>
                                        <p:tav tm="0">
                                          <p:val>
                                            <p:strVal val="#ppt_y"/>
                                          </p:val>
                                        </p:tav>
                                        <p:tav tm="100000">
                                          <p:val>
                                            <p:strVal val="#ppt_y"/>
                                          </p:val>
                                        </p:tav>
                                      </p:tavLst>
                                    </p:anim>
                                  </p:childTnLst>
                                </p:cTn>
                              </p:par>
                              <p:par>
                                <p:cTn id="25" presetID="2" presetClass="entr" presetSubtype="8" fill="hold" nodeType="withEffect">
                                  <p:stCondLst>
                                    <p:cond delay="0"/>
                                  </p:stCondLst>
                                  <p:childTnLst>
                                    <p:set>
                                      <p:cBhvr>
                                        <p:cTn id="26" dur="1" fill="hold">
                                          <p:stCondLst>
                                            <p:cond delay="0"/>
                                          </p:stCondLst>
                                        </p:cTn>
                                        <p:tgtEl>
                                          <p:spTgt spid="5">
                                            <p:txEl>
                                              <p:pRg st="3" end="3"/>
                                            </p:txEl>
                                          </p:spTgt>
                                        </p:tgtEl>
                                        <p:attrNameLst>
                                          <p:attrName>style.visibility</p:attrName>
                                        </p:attrNameLst>
                                      </p:cBhvr>
                                      <p:to>
                                        <p:strVal val="visible"/>
                                      </p:to>
                                    </p:set>
                                    <p:anim calcmode="lin" valueType="num">
                                      <p:cBhvr additive="base">
                                        <p:cTn id="27" dur="500" fill="hold"/>
                                        <p:tgtEl>
                                          <p:spTgt spid="5">
                                            <p:txEl>
                                              <p:pRg st="3" end="3"/>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5">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2" fill="hold" nodeType="clickEffect">
                                  <p:stCondLst>
                                    <p:cond delay="0"/>
                                  </p:stCondLst>
                                  <p:childTnLst>
                                    <p:set>
                                      <p:cBhvr>
                                        <p:cTn id="32" dur="1" fill="hold">
                                          <p:stCondLst>
                                            <p:cond delay="0"/>
                                          </p:stCondLst>
                                        </p:cTn>
                                        <p:tgtEl>
                                          <p:spTgt spid="5">
                                            <p:txEl>
                                              <p:pRg st="4" end="4"/>
                                            </p:txEl>
                                          </p:spTgt>
                                        </p:tgtEl>
                                        <p:attrNameLst>
                                          <p:attrName>style.visibility</p:attrName>
                                        </p:attrNameLst>
                                      </p:cBhvr>
                                      <p:to>
                                        <p:strVal val="visible"/>
                                      </p:to>
                                    </p:set>
                                    <p:anim calcmode="lin" valueType="num">
                                      <p:cBhvr additive="base">
                                        <p:cTn id="33" dur="500" fill="hold"/>
                                        <p:tgtEl>
                                          <p:spTgt spid="5">
                                            <p:txEl>
                                              <p:pRg st="4" end="4"/>
                                            </p:txEl>
                                          </p:spTgt>
                                        </p:tgtEl>
                                        <p:attrNameLst>
                                          <p:attrName>ppt_x</p:attrName>
                                        </p:attrNameLst>
                                      </p:cBhvr>
                                      <p:tavLst>
                                        <p:tav tm="0">
                                          <p:val>
                                            <p:strVal val="1+#ppt_w/2"/>
                                          </p:val>
                                        </p:tav>
                                        <p:tav tm="100000">
                                          <p:val>
                                            <p:strVal val="#ppt_x"/>
                                          </p:val>
                                        </p:tav>
                                      </p:tavLst>
                                    </p:anim>
                                    <p:anim calcmode="lin" valueType="num">
                                      <p:cBhvr additive="base">
                                        <p:cTn id="34" dur="500" fill="hold"/>
                                        <p:tgtEl>
                                          <p:spTgt spid="5">
                                            <p:txEl>
                                              <p:pRg st="4" end="4"/>
                                            </p:txEl>
                                          </p:spTgt>
                                        </p:tgtEl>
                                        <p:attrNameLst>
                                          <p:attrName>ppt_y</p:attrName>
                                        </p:attrNameLst>
                                      </p:cBhvr>
                                      <p:tavLst>
                                        <p:tav tm="0">
                                          <p:val>
                                            <p:strVal val="#ppt_y"/>
                                          </p:val>
                                        </p:tav>
                                        <p:tav tm="100000">
                                          <p:val>
                                            <p:strVal val="#ppt_y"/>
                                          </p:val>
                                        </p:tav>
                                      </p:tavLst>
                                    </p:anim>
                                  </p:childTnLst>
                                </p:cTn>
                              </p:par>
                              <p:par>
                                <p:cTn id="35" presetID="2" presetClass="entr" presetSubtype="2" fill="hold" nodeType="withEffect">
                                  <p:stCondLst>
                                    <p:cond delay="0"/>
                                  </p:stCondLst>
                                  <p:childTnLst>
                                    <p:set>
                                      <p:cBhvr>
                                        <p:cTn id="36" dur="1" fill="hold">
                                          <p:stCondLst>
                                            <p:cond delay="0"/>
                                          </p:stCondLst>
                                        </p:cTn>
                                        <p:tgtEl>
                                          <p:spTgt spid="5">
                                            <p:txEl>
                                              <p:pRg st="5" end="5"/>
                                            </p:txEl>
                                          </p:spTgt>
                                        </p:tgtEl>
                                        <p:attrNameLst>
                                          <p:attrName>style.visibility</p:attrName>
                                        </p:attrNameLst>
                                      </p:cBhvr>
                                      <p:to>
                                        <p:strVal val="visible"/>
                                      </p:to>
                                    </p:set>
                                    <p:anim calcmode="lin" valueType="num">
                                      <p:cBhvr additive="base">
                                        <p:cTn id="37" dur="500" fill="hold"/>
                                        <p:tgtEl>
                                          <p:spTgt spid="5">
                                            <p:txEl>
                                              <p:pRg st="5" end="5"/>
                                            </p:txEl>
                                          </p:spTgt>
                                        </p:tgtEl>
                                        <p:attrNameLst>
                                          <p:attrName>ppt_x</p:attrName>
                                        </p:attrNameLst>
                                      </p:cBhvr>
                                      <p:tavLst>
                                        <p:tav tm="0">
                                          <p:val>
                                            <p:strVal val="1+#ppt_w/2"/>
                                          </p:val>
                                        </p:tav>
                                        <p:tav tm="100000">
                                          <p:val>
                                            <p:strVal val="#ppt_x"/>
                                          </p:val>
                                        </p:tav>
                                      </p:tavLst>
                                    </p:anim>
                                    <p:anim calcmode="lin" valueType="num">
                                      <p:cBhvr additive="base">
                                        <p:cTn id="38" dur="500" fill="hold"/>
                                        <p:tgtEl>
                                          <p:spTgt spid="5">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12" fill="hold" nodeType="clickEffect">
                                  <p:stCondLst>
                                    <p:cond delay="0"/>
                                  </p:stCondLst>
                                  <p:childTnLst>
                                    <p:set>
                                      <p:cBhvr>
                                        <p:cTn id="42" dur="1" fill="hold">
                                          <p:stCondLst>
                                            <p:cond delay="0"/>
                                          </p:stCondLst>
                                        </p:cTn>
                                        <p:tgtEl>
                                          <p:spTgt spid="5">
                                            <p:txEl>
                                              <p:pRg st="6" end="6"/>
                                            </p:txEl>
                                          </p:spTgt>
                                        </p:tgtEl>
                                        <p:attrNameLst>
                                          <p:attrName>style.visibility</p:attrName>
                                        </p:attrNameLst>
                                      </p:cBhvr>
                                      <p:to>
                                        <p:strVal val="visible"/>
                                      </p:to>
                                    </p:set>
                                    <p:anim calcmode="lin" valueType="num">
                                      <p:cBhvr additive="base">
                                        <p:cTn id="43" dur="500" fill="hold"/>
                                        <p:tgtEl>
                                          <p:spTgt spid="5">
                                            <p:txEl>
                                              <p:pRg st="6" end="6"/>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3" fill="hold" nodeType="clickEffect">
                                  <p:stCondLst>
                                    <p:cond delay="0"/>
                                  </p:stCondLst>
                                  <p:childTnLst>
                                    <p:set>
                                      <p:cBhvr>
                                        <p:cTn id="48" dur="1" fill="hold">
                                          <p:stCondLst>
                                            <p:cond delay="0"/>
                                          </p:stCondLst>
                                        </p:cTn>
                                        <p:tgtEl>
                                          <p:spTgt spid="5">
                                            <p:txEl>
                                              <p:pRg st="7" end="7"/>
                                            </p:txEl>
                                          </p:spTgt>
                                        </p:tgtEl>
                                        <p:attrNameLst>
                                          <p:attrName>style.visibility</p:attrName>
                                        </p:attrNameLst>
                                      </p:cBhvr>
                                      <p:to>
                                        <p:strVal val="visible"/>
                                      </p:to>
                                    </p:set>
                                    <p:anim calcmode="lin" valueType="num">
                                      <p:cBhvr additive="base">
                                        <p:cTn id="49" dur="500" fill="hold"/>
                                        <p:tgtEl>
                                          <p:spTgt spid="5">
                                            <p:txEl>
                                              <p:pRg st="7" end="7"/>
                                            </p:txEl>
                                          </p:spTgt>
                                        </p:tgtEl>
                                        <p:attrNameLst>
                                          <p:attrName>ppt_x</p:attrName>
                                        </p:attrNameLst>
                                      </p:cBhvr>
                                      <p:tavLst>
                                        <p:tav tm="0">
                                          <p:val>
                                            <p:strVal val="1+#ppt_w/2"/>
                                          </p:val>
                                        </p:tav>
                                        <p:tav tm="100000">
                                          <p:val>
                                            <p:strVal val="#ppt_x"/>
                                          </p:val>
                                        </p:tav>
                                      </p:tavLst>
                                    </p:anim>
                                    <p:anim calcmode="lin" valueType="num">
                                      <p:cBhvr additive="base">
                                        <p:cTn id="50" dur="500" fill="hold"/>
                                        <p:tgtEl>
                                          <p:spTgt spid="5">
                                            <p:txEl>
                                              <p:pRg st="7" end="7"/>
                                            </p:txEl>
                                          </p:spTgt>
                                        </p:tgtEl>
                                        <p:attrNameLst>
                                          <p:attrName>ppt_y</p:attrName>
                                        </p:attrNameLst>
                                      </p:cBhvr>
                                      <p:tavLst>
                                        <p:tav tm="0">
                                          <p:val>
                                            <p:strVal val="0-#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5">
                                            <p:txEl>
                                              <p:pRg st="8" end="8"/>
                                            </p:txEl>
                                          </p:spTgt>
                                        </p:tgtEl>
                                        <p:attrNameLst>
                                          <p:attrName>style.visibility</p:attrName>
                                        </p:attrNameLst>
                                      </p:cBhvr>
                                      <p:to>
                                        <p:strVal val="visible"/>
                                      </p:to>
                                    </p:set>
                                    <p:anim calcmode="lin" valueType="num">
                                      <p:cBhvr additive="base">
                                        <p:cTn id="55" dur="500" fill="hold"/>
                                        <p:tgtEl>
                                          <p:spTgt spid="5">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5">
                                            <p:txEl>
                                              <p:pRg st="8" end="8"/>
                                            </p:txEl>
                                          </p:spTgt>
                                        </p:tgtEl>
                                        <p:attrNameLst>
                                          <p:attrName>ppt_y</p:attrName>
                                        </p:attrNameLst>
                                      </p:cBhvr>
                                      <p:tavLst>
                                        <p:tav tm="0">
                                          <p:val>
                                            <p:strVal val="1+#ppt_h/2"/>
                                          </p:val>
                                        </p:tav>
                                        <p:tav tm="100000">
                                          <p:val>
                                            <p:strVal val="#ppt_y"/>
                                          </p:val>
                                        </p:tav>
                                      </p:tavLst>
                                    </p:anim>
                                  </p:childTnLst>
                                </p:cTn>
                              </p:par>
                              <p:par>
                                <p:cTn id="57" presetID="2" presetClass="entr" presetSubtype="4" fill="hold" nodeType="withEffect">
                                  <p:stCondLst>
                                    <p:cond delay="0"/>
                                  </p:stCondLst>
                                  <p:childTnLst>
                                    <p:set>
                                      <p:cBhvr>
                                        <p:cTn id="58" dur="1" fill="hold">
                                          <p:stCondLst>
                                            <p:cond delay="0"/>
                                          </p:stCondLst>
                                        </p:cTn>
                                        <p:tgtEl>
                                          <p:spTgt spid="5">
                                            <p:txEl>
                                              <p:pRg st="9" end="9"/>
                                            </p:txEl>
                                          </p:spTgt>
                                        </p:tgtEl>
                                        <p:attrNameLst>
                                          <p:attrName>style.visibility</p:attrName>
                                        </p:attrNameLst>
                                      </p:cBhvr>
                                      <p:to>
                                        <p:strVal val="visible"/>
                                      </p:to>
                                    </p:set>
                                    <p:anim calcmode="lin" valueType="num">
                                      <p:cBhvr additive="base">
                                        <p:cTn id="59" dur="500" fill="hold"/>
                                        <p:tgtEl>
                                          <p:spTgt spid="5">
                                            <p:txEl>
                                              <p:pRg st="9" end="9"/>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5">
                                            <p:txEl>
                                              <p:pRg st="9" end="9"/>
                                            </p:txEl>
                                          </p:spTgt>
                                        </p:tgtEl>
                                        <p:attrNameLst>
                                          <p:attrName>ppt_y</p:attrName>
                                        </p:attrNameLst>
                                      </p:cBhvr>
                                      <p:tavLst>
                                        <p:tav tm="0">
                                          <p:val>
                                            <p:strVal val="1+#ppt_h/2"/>
                                          </p:val>
                                        </p:tav>
                                        <p:tav tm="100000">
                                          <p:val>
                                            <p:strVal val="#ppt_y"/>
                                          </p:val>
                                        </p:tav>
                                      </p:tavLst>
                                    </p:anim>
                                  </p:childTnLst>
                                </p:cTn>
                              </p:par>
                              <p:par>
                                <p:cTn id="61" presetID="2" presetClass="entr" presetSubtype="4" fill="hold" nodeType="withEffect">
                                  <p:stCondLst>
                                    <p:cond delay="0"/>
                                  </p:stCondLst>
                                  <p:childTnLst>
                                    <p:set>
                                      <p:cBhvr>
                                        <p:cTn id="62" dur="1" fill="hold">
                                          <p:stCondLst>
                                            <p:cond delay="0"/>
                                          </p:stCondLst>
                                        </p:cTn>
                                        <p:tgtEl>
                                          <p:spTgt spid="5">
                                            <p:txEl>
                                              <p:pRg st="10" end="10"/>
                                            </p:txEl>
                                          </p:spTgt>
                                        </p:tgtEl>
                                        <p:attrNameLst>
                                          <p:attrName>style.visibility</p:attrName>
                                        </p:attrNameLst>
                                      </p:cBhvr>
                                      <p:to>
                                        <p:strVal val="visible"/>
                                      </p:to>
                                    </p:set>
                                    <p:anim calcmode="lin" valueType="num">
                                      <p:cBhvr additive="base">
                                        <p:cTn id="63" dur="500" fill="hold"/>
                                        <p:tgtEl>
                                          <p:spTgt spid="5">
                                            <p:txEl>
                                              <p:pRg st="10" end="10"/>
                                            </p:txEl>
                                          </p:spTgt>
                                        </p:tgtEl>
                                        <p:attrNameLst>
                                          <p:attrName>ppt_x</p:attrName>
                                        </p:attrNameLst>
                                      </p:cBhvr>
                                      <p:tavLst>
                                        <p:tav tm="0">
                                          <p:val>
                                            <p:strVal val="#ppt_x"/>
                                          </p:val>
                                        </p:tav>
                                        <p:tav tm="100000">
                                          <p:val>
                                            <p:strVal val="#ppt_x"/>
                                          </p:val>
                                        </p:tav>
                                      </p:tavLst>
                                    </p:anim>
                                    <p:anim calcmode="lin" valueType="num">
                                      <p:cBhvr additive="base">
                                        <p:cTn id="64" dur="500" fill="hold"/>
                                        <p:tgtEl>
                                          <p:spTgt spid="5">
                                            <p:txEl>
                                              <p:pRg st="10" end="10"/>
                                            </p:txEl>
                                          </p:spTgt>
                                        </p:tgtEl>
                                        <p:attrNameLst>
                                          <p:attrName>ppt_y</p:attrName>
                                        </p:attrNameLst>
                                      </p:cBhvr>
                                      <p:tavLst>
                                        <p:tav tm="0">
                                          <p:val>
                                            <p:strVal val="1+#ppt_h/2"/>
                                          </p:val>
                                        </p:tav>
                                        <p:tav tm="100000">
                                          <p:val>
                                            <p:strVal val="#ppt_y"/>
                                          </p:val>
                                        </p:tav>
                                      </p:tavLst>
                                    </p:anim>
                                  </p:childTnLst>
                                </p:cTn>
                              </p:par>
                              <p:par>
                                <p:cTn id="65" presetID="2" presetClass="entr" presetSubtype="4" fill="hold" nodeType="withEffect">
                                  <p:stCondLst>
                                    <p:cond delay="0"/>
                                  </p:stCondLst>
                                  <p:childTnLst>
                                    <p:set>
                                      <p:cBhvr>
                                        <p:cTn id="66" dur="1" fill="hold">
                                          <p:stCondLst>
                                            <p:cond delay="0"/>
                                          </p:stCondLst>
                                        </p:cTn>
                                        <p:tgtEl>
                                          <p:spTgt spid="5">
                                            <p:txEl>
                                              <p:pRg st="11" end="11"/>
                                            </p:txEl>
                                          </p:spTgt>
                                        </p:tgtEl>
                                        <p:attrNameLst>
                                          <p:attrName>style.visibility</p:attrName>
                                        </p:attrNameLst>
                                      </p:cBhvr>
                                      <p:to>
                                        <p:strVal val="visible"/>
                                      </p:to>
                                    </p:set>
                                    <p:anim calcmode="lin" valueType="num">
                                      <p:cBhvr additive="base">
                                        <p:cTn id="67" dur="500" fill="hold"/>
                                        <p:tgtEl>
                                          <p:spTgt spid="5">
                                            <p:txEl>
                                              <p:pRg st="11" end="11"/>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5">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ctrTitle"/>
          </p:nvPr>
        </p:nvSpPr>
        <p:spPr>
          <a:xfrm>
            <a:off x="755576" y="260648"/>
            <a:ext cx="7772400" cy="1470025"/>
          </a:xfrm>
        </p:spPr>
        <p:txBody>
          <a:bodyPr/>
          <a:lstStyle/>
          <a:p>
            <a:r>
              <a:rPr lang="cs-CZ" dirty="0" smtClean="0">
                <a:solidFill>
                  <a:schemeClr val="bg1"/>
                </a:solidFill>
              </a:rPr>
              <a:t>DÍLO</a:t>
            </a:r>
            <a:endParaRPr lang="cs-CZ" dirty="0">
              <a:solidFill>
                <a:schemeClr val="bg1"/>
              </a:solidFill>
            </a:endParaRPr>
          </a:p>
        </p:txBody>
      </p:sp>
      <p:sp>
        <p:nvSpPr>
          <p:cNvPr id="5" name="Podnadpis 4"/>
          <p:cNvSpPr>
            <a:spLocks noGrp="1"/>
          </p:cNvSpPr>
          <p:nvPr>
            <p:ph type="subTitle" idx="1"/>
          </p:nvPr>
        </p:nvSpPr>
        <p:spPr>
          <a:xfrm>
            <a:off x="395536" y="1628800"/>
            <a:ext cx="8424936" cy="4752528"/>
          </a:xfrm>
        </p:spPr>
        <p:txBody>
          <a:bodyPr>
            <a:normAutofit fontScale="85000" lnSpcReduction="10000"/>
          </a:bodyPr>
          <a:lstStyle/>
          <a:p>
            <a:pPr algn="l">
              <a:buFont typeface="Wingdings" pitchFamily="2" charset="2"/>
              <a:buChar char="Ø"/>
            </a:pPr>
            <a:r>
              <a:rPr lang="cs-CZ" i="1" dirty="0" smtClean="0">
                <a:solidFill>
                  <a:schemeClr val="bg1"/>
                </a:solidFill>
              </a:rPr>
              <a:t>To je můj lid</a:t>
            </a:r>
            <a:r>
              <a:rPr lang="cs-CZ" dirty="0" smtClean="0">
                <a:solidFill>
                  <a:schemeClr val="bg1"/>
                </a:solidFill>
              </a:rPr>
              <a:t> - sbírka povídek</a:t>
            </a:r>
          </a:p>
          <a:p>
            <a:pPr algn="l">
              <a:buFont typeface="Wingdings" pitchFamily="2" charset="2"/>
              <a:buChar char="Ø"/>
            </a:pPr>
            <a:r>
              <a:rPr lang="cs-CZ" i="1" dirty="0" smtClean="0">
                <a:solidFill>
                  <a:schemeClr val="bg1"/>
                </a:solidFill>
              </a:rPr>
              <a:t>Lidé pradávných časů</a:t>
            </a:r>
            <a:r>
              <a:rPr lang="cs-CZ" dirty="0" smtClean="0">
                <a:solidFill>
                  <a:schemeClr val="bg1"/>
                </a:solidFill>
              </a:rPr>
              <a:t> - soubor povídek ze života a zvyků   </a:t>
            </a:r>
          </a:p>
          <a:p>
            <a:pPr algn="l"/>
            <a:r>
              <a:rPr lang="cs-CZ" dirty="0" smtClean="0">
                <a:solidFill>
                  <a:schemeClr val="bg1"/>
                </a:solidFill>
              </a:rPr>
              <a:t>   domorodých obyvatel Austrálie (</a:t>
            </a:r>
            <a:r>
              <a:rPr lang="cs-CZ" dirty="0" err="1" smtClean="0">
                <a:solidFill>
                  <a:schemeClr val="bg1"/>
                </a:solidFill>
              </a:rPr>
              <a:t>Austrálců</a:t>
            </a:r>
            <a:r>
              <a:rPr lang="cs-CZ" dirty="0" smtClean="0">
                <a:solidFill>
                  <a:schemeClr val="bg1"/>
                </a:solidFill>
              </a:rPr>
              <a:t>)</a:t>
            </a:r>
          </a:p>
          <a:p>
            <a:pPr algn="l">
              <a:buFont typeface="Wingdings" pitchFamily="2" charset="2"/>
              <a:buChar char="Ø"/>
            </a:pPr>
            <a:r>
              <a:rPr lang="cs-CZ" i="1" dirty="0" smtClean="0">
                <a:solidFill>
                  <a:schemeClr val="bg1"/>
                </a:solidFill>
              </a:rPr>
              <a:t>Jak to jde </a:t>
            </a:r>
            <a:r>
              <a:rPr lang="cs-CZ" i="1" dirty="0" err="1" smtClean="0">
                <a:solidFill>
                  <a:schemeClr val="bg1"/>
                </a:solidFill>
              </a:rPr>
              <a:t>Andymu</a:t>
            </a:r>
            <a:r>
              <a:rPr lang="cs-CZ" dirty="0" smtClean="0">
                <a:solidFill>
                  <a:schemeClr val="bg1"/>
                </a:solidFill>
              </a:rPr>
              <a:t> - sbírka povídek z </a:t>
            </a:r>
            <a:r>
              <a:rPr lang="cs-CZ" dirty="0" err="1" smtClean="0">
                <a:solidFill>
                  <a:schemeClr val="bg1"/>
                </a:solidFill>
              </a:rPr>
              <a:t>autralského</a:t>
            </a:r>
            <a:r>
              <a:rPr lang="cs-CZ" dirty="0" smtClean="0">
                <a:solidFill>
                  <a:schemeClr val="bg1"/>
                </a:solidFill>
              </a:rPr>
              <a:t> venkova</a:t>
            </a:r>
          </a:p>
          <a:p>
            <a:pPr algn="l">
              <a:buFont typeface="Wingdings" pitchFamily="2" charset="2"/>
              <a:buChar char="Ø"/>
            </a:pPr>
            <a:r>
              <a:rPr lang="cs-CZ" dirty="0" smtClean="0">
                <a:solidFill>
                  <a:schemeClr val="bg1"/>
                </a:solidFill>
              </a:rPr>
              <a:t>1955 „</a:t>
            </a:r>
            <a:r>
              <a:rPr lang="cs-CZ" b="1" i="1" dirty="0" smtClean="0">
                <a:solidFill>
                  <a:schemeClr val="bg1"/>
                </a:solidFill>
              </a:rPr>
              <a:t>Už zase skáču přes kaluže“</a:t>
            </a:r>
            <a:r>
              <a:rPr lang="cs-CZ" b="1" dirty="0" smtClean="0">
                <a:solidFill>
                  <a:schemeClr val="bg1"/>
                </a:solidFill>
              </a:rPr>
              <a:t> </a:t>
            </a:r>
            <a:endParaRPr lang="cs-CZ" dirty="0" smtClean="0">
              <a:solidFill>
                <a:schemeClr val="bg1"/>
              </a:solidFill>
            </a:endParaRPr>
          </a:p>
          <a:p>
            <a:pPr algn="l">
              <a:buFont typeface="Wingdings" pitchFamily="2" charset="2"/>
              <a:buChar char="Ø"/>
            </a:pPr>
            <a:r>
              <a:rPr lang="cs-CZ" i="1" dirty="0" smtClean="0">
                <a:solidFill>
                  <a:schemeClr val="bg1"/>
                </a:solidFill>
              </a:rPr>
              <a:t>To je tráva</a:t>
            </a:r>
            <a:endParaRPr lang="cs-CZ" dirty="0" smtClean="0">
              <a:solidFill>
                <a:schemeClr val="bg1"/>
              </a:solidFill>
            </a:endParaRPr>
          </a:p>
          <a:p>
            <a:pPr algn="l">
              <a:buFont typeface="Wingdings" pitchFamily="2" charset="2"/>
              <a:buChar char="Ø"/>
            </a:pPr>
            <a:r>
              <a:rPr lang="cs-CZ" i="1" dirty="0" smtClean="0">
                <a:solidFill>
                  <a:schemeClr val="bg1"/>
                </a:solidFill>
              </a:rPr>
              <a:t>V mém vlastním srdci</a:t>
            </a:r>
            <a:endParaRPr lang="cs-CZ" dirty="0" smtClean="0">
              <a:solidFill>
                <a:schemeClr val="bg1"/>
              </a:solidFill>
            </a:endParaRPr>
          </a:p>
          <a:p>
            <a:pPr algn="l">
              <a:buFont typeface="Wingdings" pitchFamily="2" charset="2"/>
              <a:buChar char="Ø"/>
            </a:pPr>
            <a:r>
              <a:rPr lang="cs-CZ" i="1" dirty="0" err="1" smtClean="0">
                <a:solidFill>
                  <a:schemeClr val="bg1"/>
                </a:solidFill>
              </a:rPr>
              <a:t>Short</a:t>
            </a:r>
            <a:r>
              <a:rPr lang="cs-CZ" i="1" dirty="0" smtClean="0">
                <a:solidFill>
                  <a:schemeClr val="bg1"/>
                </a:solidFill>
              </a:rPr>
              <a:t> </a:t>
            </a:r>
            <a:r>
              <a:rPr lang="cs-CZ" i="1" dirty="0" err="1" smtClean="0">
                <a:solidFill>
                  <a:schemeClr val="bg1"/>
                </a:solidFill>
              </a:rPr>
              <a:t>Stories</a:t>
            </a:r>
            <a:r>
              <a:rPr lang="cs-CZ" dirty="0" smtClean="0">
                <a:solidFill>
                  <a:schemeClr val="bg1"/>
                </a:solidFill>
              </a:rPr>
              <a:t> - věnováno Boženě Foltýnové z </a:t>
            </a:r>
          </a:p>
          <a:p>
            <a:pPr algn="l"/>
            <a:r>
              <a:rPr lang="cs-CZ" dirty="0" smtClean="0">
                <a:solidFill>
                  <a:schemeClr val="bg1"/>
                </a:solidFill>
              </a:rPr>
              <a:t>   Československa</a:t>
            </a:r>
            <a:r>
              <a:rPr lang="cs-CZ" i="1" dirty="0" smtClean="0">
                <a:solidFill>
                  <a:schemeClr val="bg1"/>
                </a:solidFill>
              </a:rPr>
              <a:t> </a:t>
            </a:r>
            <a:r>
              <a:rPr lang="cs-CZ" i="1" dirty="0" err="1" smtClean="0">
                <a:solidFill>
                  <a:schemeClr val="bg1"/>
                </a:solidFill>
              </a:rPr>
              <a:t>Four</a:t>
            </a:r>
            <a:r>
              <a:rPr lang="cs-CZ" i="1" dirty="0" smtClean="0">
                <a:solidFill>
                  <a:schemeClr val="bg1"/>
                </a:solidFill>
              </a:rPr>
              <a:t> </a:t>
            </a:r>
            <a:r>
              <a:rPr lang="cs-CZ" i="1" dirty="0" err="1" smtClean="0">
                <a:solidFill>
                  <a:schemeClr val="bg1"/>
                </a:solidFill>
              </a:rPr>
              <a:t>Sunday</a:t>
            </a:r>
            <a:r>
              <a:rPr lang="cs-CZ" i="1" dirty="0" smtClean="0">
                <a:solidFill>
                  <a:schemeClr val="bg1"/>
                </a:solidFill>
              </a:rPr>
              <a:t> </a:t>
            </a:r>
            <a:r>
              <a:rPr lang="cs-CZ" i="1" dirty="0" err="1" smtClean="0">
                <a:solidFill>
                  <a:schemeClr val="bg1"/>
                </a:solidFill>
              </a:rPr>
              <a:t>Suits</a:t>
            </a:r>
            <a:r>
              <a:rPr lang="cs-CZ" i="1" dirty="0" smtClean="0">
                <a:solidFill>
                  <a:schemeClr val="bg1"/>
                </a:solidFill>
              </a:rPr>
              <a:t> </a:t>
            </a:r>
            <a:r>
              <a:rPr lang="cs-CZ" i="1" dirty="0" err="1" smtClean="0">
                <a:solidFill>
                  <a:schemeClr val="bg1"/>
                </a:solidFill>
              </a:rPr>
              <a:t>and</a:t>
            </a:r>
            <a:r>
              <a:rPr lang="cs-CZ" i="1" dirty="0" smtClean="0">
                <a:solidFill>
                  <a:schemeClr val="bg1"/>
                </a:solidFill>
              </a:rPr>
              <a:t> </a:t>
            </a:r>
            <a:r>
              <a:rPr lang="cs-CZ" i="1" dirty="0" err="1" smtClean="0">
                <a:solidFill>
                  <a:schemeClr val="bg1"/>
                </a:solidFill>
              </a:rPr>
              <a:t>other</a:t>
            </a:r>
            <a:r>
              <a:rPr lang="cs-CZ" i="1" dirty="0" smtClean="0">
                <a:solidFill>
                  <a:schemeClr val="bg1"/>
                </a:solidFill>
              </a:rPr>
              <a:t> </a:t>
            </a:r>
            <a:r>
              <a:rPr lang="cs-CZ" i="1" dirty="0" err="1" smtClean="0">
                <a:solidFill>
                  <a:schemeClr val="bg1"/>
                </a:solidFill>
              </a:rPr>
              <a:t>stories</a:t>
            </a:r>
            <a:r>
              <a:rPr lang="cs-CZ" i="1" dirty="0" smtClean="0">
                <a:solidFill>
                  <a:schemeClr val="bg1"/>
                </a:solidFill>
              </a:rPr>
              <a:t> by    </a:t>
            </a:r>
          </a:p>
          <a:p>
            <a:pPr algn="l"/>
            <a:r>
              <a:rPr lang="cs-CZ" i="1" dirty="0" smtClean="0">
                <a:solidFill>
                  <a:schemeClr val="bg1"/>
                </a:solidFill>
              </a:rPr>
              <a:t>   A.M.</a:t>
            </a:r>
            <a:endParaRPr lang="cs-CZ" dirty="0" smtClean="0">
              <a:solidFill>
                <a:schemeClr val="bg1"/>
              </a:solidFill>
            </a:endParaRPr>
          </a:p>
          <a:p>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8" fill="hold"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 calcmode="lin" valueType="num">
                                      <p:cBhvr additive="base">
                                        <p:cTn id="12" dur="500" fill="hold"/>
                                        <p:tgtEl>
                                          <p:spTgt spid="5">
                                            <p:txEl>
                                              <p:pRg st="0" end="0"/>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5">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3" fill="hold" nodeType="clickEffect">
                                  <p:stCondLst>
                                    <p:cond delay="0"/>
                                  </p:stCondLst>
                                  <p:childTnLst>
                                    <p:set>
                                      <p:cBhvr>
                                        <p:cTn id="17" dur="1" fill="hold">
                                          <p:stCondLst>
                                            <p:cond delay="0"/>
                                          </p:stCondLst>
                                        </p:cTn>
                                        <p:tgtEl>
                                          <p:spTgt spid="5">
                                            <p:txEl>
                                              <p:pRg st="1" end="1"/>
                                            </p:txEl>
                                          </p:spTgt>
                                        </p:tgtEl>
                                        <p:attrNameLst>
                                          <p:attrName>style.visibility</p:attrName>
                                        </p:attrNameLst>
                                      </p:cBhvr>
                                      <p:to>
                                        <p:strVal val="visible"/>
                                      </p:to>
                                    </p:set>
                                    <p:anim calcmode="lin" valueType="num">
                                      <p:cBhvr additive="base">
                                        <p:cTn id="18" dur="500" fill="hold"/>
                                        <p:tgtEl>
                                          <p:spTgt spid="5">
                                            <p:txEl>
                                              <p:pRg st="1" end="1"/>
                                            </p:txEl>
                                          </p:spTgt>
                                        </p:tgtEl>
                                        <p:attrNameLst>
                                          <p:attrName>ppt_x</p:attrName>
                                        </p:attrNameLst>
                                      </p:cBhvr>
                                      <p:tavLst>
                                        <p:tav tm="0">
                                          <p:val>
                                            <p:strVal val="1+#ppt_w/2"/>
                                          </p:val>
                                        </p:tav>
                                        <p:tav tm="100000">
                                          <p:val>
                                            <p:strVal val="#ppt_x"/>
                                          </p:val>
                                        </p:tav>
                                      </p:tavLst>
                                    </p:anim>
                                    <p:anim calcmode="lin" valueType="num">
                                      <p:cBhvr additive="base">
                                        <p:cTn id="19" dur="500" fill="hold"/>
                                        <p:tgtEl>
                                          <p:spTgt spid="5">
                                            <p:txEl>
                                              <p:pRg st="1" end="1"/>
                                            </p:txEl>
                                          </p:spTgt>
                                        </p:tgtEl>
                                        <p:attrNameLst>
                                          <p:attrName>ppt_y</p:attrName>
                                        </p:attrNameLst>
                                      </p:cBhvr>
                                      <p:tavLst>
                                        <p:tav tm="0">
                                          <p:val>
                                            <p:strVal val="0-#ppt_h/2"/>
                                          </p:val>
                                        </p:tav>
                                        <p:tav tm="100000">
                                          <p:val>
                                            <p:strVal val="#ppt_y"/>
                                          </p:val>
                                        </p:tav>
                                      </p:tavLst>
                                    </p:anim>
                                  </p:childTnLst>
                                </p:cTn>
                              </p:par>
                              <p:par>
                                <p:cTn id="20" presetID="2" presetClass="entr" presetSubtype="3" fill="hold" nodeType="withEffect">
                                  <p:stCondLst>
                                    <p:cond delay="0"/>
                                  </p:stCondLst>
                                  <p:childTnLst>
                                    <p:set>
                                      <p:cBhvr>
                                        <p:cTn id="21" dur="1" fill="hold">
                                          <p:stCondLst>
                                            <p:cond delay="0"/>
                                          </p:stCondLst>
                                        </p:cTn>
                                        <p:tgtEl>
                                          <p:spTgt spid="5">
                                            <p:txEl>
                                              <p:pRg st="2" end="2"/>
                                            </p:txEl>
                                          </p:spTgt>
                                        </p:tgtEl>
                                        <p:attrNameLst>
                                          <p:attrName>style.visibility</p:attrName>
                                        </p:attrNameLst>
                                      </p:cBhvr>
                                      <p:to>
                                        <p:strVal val="visible"/>
                                      </p:to>
                                    </p:set>
                                    <p:anim calcmode="lin" valueType="num">
                                      <p:cBhvr additive="base">
                                        <p:cTn id="22" dur="500" fill="hold"/>
                                        <p:tgtEl>
                                          <p:spTgt spid="5">
                                            <p:txEl>
                                              <p:pRg st="2" end="2"/>
                                            </p:txEl>
                                          </p:spTgt>
                                        </p:tgtEl>
                                        <p:attrNameLst>
                                          <p:attrName>ppt_x</p:attrName>
                                        </p:attrNameLst>
                                      </p:cBhvr>
                                      <p:tavLst>
                                        <p:tav tm="0">
                                          <p:val>
                                            <p:strVal val="1+#ppt_w/2"/>
                                          </p:val>
                                        </p:tav>
                                        <p:tav tm="100000">
                                          <p:val>
                                            <p:strVal val="#ppt_x"/>
                                          </p:val>
                                        </p:tav>
                                      </p:tavLst>
                                    </p:anim>
                                    <p:anim calcmode="lin" valueType="num">
                                      <p:cBhvr additive="base">
                                        <p:cTn id="23" dur="500" fill="hold"/>
                                        <p:tgtEl>
                                          <p:spTgt spid="5">
                                            <p:txEl>
                                              <p:pRg st="2" end="2"/>
                                            </p:txEl>
                                          </p:spTgt>
                                        </p:tgtEl>
                                        <p:attrNameLst>
                                          <p:attrName>ppt_y</p:attrName>
                                        </p:attrNameLst>
                                      </p:cBhvr>
                                      <p:tavLst>
                                        <p:tav tm="0">
                                          <p:val>
                                            <p:strVal val="0-#ppt_h/2"/>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2" presetClass="entr" presetSubtype="2" fill="hold" nodeType="clickEffect">
                                  <p:stCondLst>
                                    <p:cond delay="0"/>
                                  </p:stCondLst>
                                  <p:childTnLst>
                                    <p:set>
                                      <p:cBhvr>
                                        <p:cTn id="27" dur="1" fill="hold">
                                          <p:stCondLst>
                                            <p:cond delay="0"/>
                                          </p:stCondLst>
                                        </p:cTn>
                                        <p:tgtEl>
                                          <p:spTgt spid="5">
                                            <p:txEl>
                                              <p:pRg st="3" end="3"/>
                                            </p:txEl>
                                          </p:spTgt>
                                        </p:tgtEl>
                                        <p:attrNameLst>
                                          <p:attrName>style.visibility</p:attrName>
                                        </p:attrNameLst>
                                      </p:cBhvr>
                                      <p:to>
                                        <p:strVal val="visible"/>
                                      </p:to>
                                    </p:set>
                                    <p:anim calcmode="lin" valueType="num">
                                      <p:cBhvr additive="base">
                                        <p:cTn id="28" dur="500" fill="hold"/>
                                        <p:tgtEl>
                                          <p:spTgt spid="5">
                                            <p:txEl>
                                              <p:pRg st="3" end="3"/>
                                            </p:txEl>
                                          </p:spTgt>
                                        </p:tgtEl>
                                        <p:attrNameLst>
                                          <p:attrName>ppt_x</p:attrName>
                                        </p:attrNameLst>
                                      </p:cBhvr>
                                      <p:tavLst>
                                        <p:tav tm="0">
                                          <p:val>
                                            <p:strVal val="1+#ppt_w/2"/>
                                          </p:val>
                                        </p:tav>
                                        <p:tav tm="100000">
                                          <p:val>
                                            <p:strVal val="#ppt_x"/>
                                          </p:val>
                                        </p:tav>
                                      </p:tavLst>
                                    </p:anim>
                                    <p:anim calcmode="lin" valueType="num">
                                      <p:cBhvr additive="base">
                                        <p:cTn id="29" dur="500" fill="hold"/>
                                        <p:tgtEl>
                                          <p:spTgt spid="5">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2" presetClass="entr" presetSubtype="4" fill="hold" nodeType="clickEffect">
                                  <p:stCondLst>
                                    <p:cond delay="0"/>
                                  </p:stCondLst>
                                  <p:childTnLst>
                                    <p:set>
                                      <p:cBhvr>
                                        <p:cTn id="33" dur="1" fill="hold">
                                          <p:stCondLst>
                                            <p:cond delay="0"/>
                                          </p:stCondLst>
                                        </p:cTn>
                                        <p:tgtEl>
                                          <p:spTgt spid="5">
                                            <p:txEl>
                                              <p:pRg st="4" end="4"/>
                                            </p:txEl>
                                          </p:spTgt>
                                        </p:tgtEl>
                                        <p:attrNameLst>
                                          <p:attrName>style.visibility</p:attrName>
                                        </p:attrNameLst>
                                      </p:cBhvr>
                                      <p:to>
                                        <p:strVal val="visible"/>
                                      </p:to>
                                    </p:set>
                                    <p:anim calcmode="lin" valueType="num">
                                      <p:cBhvr additive="base">
                                        <p:cTn id="34"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35"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2" presetClass="entr" presetSubtype="12" fill="hold" nodeType="clickEffect">
                                  <p:stCondLst>
                                    <p:cond delay="0"/>
                                  </p:stCondLst>
                                  <p:childTnLst>
                                    <p:set>
                                      <p:cBhvr>
                                        <p:cTn id="39" dur="1" fill="hold">
                                          <p:stCondLst>
                                            <p:cond delay="0"/>
                                          </p:stCondLst>
                                        </p:cTn>
                                        <p:tgtEl>
                                          <p:spTgt spid="5">
                                            <p:txEl>
                                              <p:pRg st="5" end="5"/>
                                            </p:txEl>
                                          </p:spTgt>
                                        </p:tgtEl>
                                        <p:attrNameLst>
                                          <p:attrName>style.visibility</p:attrName>
                                        </p:attrNameLst>
                                      </p:cBhvr>
                                      <p:to>
                                        <p:strVal val="visible"/>
                                      </p:to>
                                    </p:set>
                                    <p:anim calcmode="lin" valueType="num">
                                      <p:cBhvr additive="base">
                                        <p:cTn id="40" dur="500" fill="hold"/>
                                        <p:tgtEl>
                                          <p:spTgt spid="5">
                                            <p:txEl>
                                              <p:pRg st="5" end="5"/>
                                            </p:txEl>
                                          </p:spTgt>
                                        </p:tgtEl>
                                        <p:attrNameLst>
                                          <p:attrName>ppt_x</p:attrName>
                                        </p:attrNameLst>
                                      </p:cBhvr>
                                      <p:tavLst>
                                        <p:tav tm="0">
                                          <p:val>
                                            <p:strVal val="0-#ppt_w/2"/>
                                          </p:val>
                                        </p:tav>
                                        <p:tav tm="100000">
                                          <p:val>
                                            <p:strVal val="#ppt_x"/>
                                          </p:val>
                                        </p:tav>
                                      </p:tavLst>
                                    </p:anim>
                                    <p:anim calcmode="lin" valueType="num">
                                      <p:cBhvr additive="base">
                                        <p:cTn id="41"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2" presetClass="entr" presetSubtype="8" fill="hold" nodeType="clickEffect">
                                  <p:stCondLst>
                                    <p:cond delay="0"/>
                                  </p:stCondLst>
                                  <p:childTnLst>
                                    <p:set>
                                      <p:cBhvr>
                                        <p:cTn id="45" dur="1" fill="hold">
                                          <p:stCondLst>
                                            <p:cond delay="0"/>
                                          </p:stCondLst>
                                        </p:cTn>
                                        <p:tgtEl>
                                          <p:spTgt spid="5">
                                            <p:txEl>
                                              <p:pRg st="6" end="6"/>
                                            </p:txEl>
                                          </p:spTgt>
                                        </p:tgtEl>
                                        <p:attrNameLst>
                                          <p:attrName>style.visibility</p:attrName>
                                        </p:attrNameLst>
                                      </p:cBhvr>
                                      <p:to>
                                        <p:strVal val="visible"/>
                                      </p:to>
                                    </p:set>
                                    <p:anim calcmode="lin" valueType="num">
                                      <p:cBhvr additive="base">
                                        <p:cTn id="46" dur="500" fill="hold"/>
                                        <p:tgtEl>
                                          <p:spTgt spid="5">
                                            <p:txEl>
                                              <p:pRg st="6" end="6"/>
                                            </p:txEl>
                                          </p:spTgt>
                                        </p:tgtEl>
                                        <p:attrNameLst>
                                          <p:attrName>ppt_x</p:attrName>
                                        </p:attrNameLst>
                                      </p:cBhvr>
                                      <p:tavLst>
                                        <p:tav tm="0">
                                          <p:val>
                                            <p:strVal val="0-#ppt_w/2"/>
                                          </p:val>
                                        </p:tav>
                                        <p:tav tm="100000">
                                          <p:val>
                                            <p:strVal val="#ppt_x"/>
                                          </p:val>
                                        </p:tav>
                                      </p:tavLst>
                                    </p:anim>
                                    <p:anim calcmode="lin" valueType="num">
                                      <p:cBhvr additive="base">
                                        <p:cTn id="47" dur="500" fill="hold"/>
                                        <p:tgtEl>
                                          <p:spTgt spid="5">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2" presetClass="entr" presetSubtype="9" fill="hold" nodeType="clickEffect">
                                  <p:stCondLst>
                                    <p:cond delay="0"/>
                                  </p:stCondLst>
                                  <p:childTnLst>
                                    <p:set>
                                      <p:cBhvr>
                                        <p:cTn id="51" dur="1" fill="hold">
                                          <p:stCondLst>
                                            <p:cond delay="0"/>
                                          </p:stCondLst>
                                        </p:cTn>
                                        <p:tgtEl>
                                          <p:spTgt spid="5">
                                            <p:txEl>
                                              <p:pRg st="7" end="7"/>
                                            </p:txEl>
                                          </p:spTgt>
                                        </p:tgtEl>
                                        <p:attrNameLst>
                                          <p:attrName>style.visibility</p:attrName>
                                        </p:attrNameLst>
                                      </p:cBhvr>
                                      <p:to>
                                        <p:strVal val="visible"/>
                                      </p:to>
                                    </p:set>
                                    <p:anim calcmode="lin" valueType="num">
                                      <p:cBhvr additive="base">
                                        <p:cTn id="52" dur="500" fill="hold"/>
                                        <p:tgtEl>
                                          <p:spTgt spid="5">
                                            <p:txEl>
                                              <p:pRg st="7" end="7"/>
                                            </p:txEl>
                                          </p:spTgt>
                                        </p:tgtEl>
                                        <p:attrNameLst>
                                          <p:attrName>ppt_x</p:attrName>
                                        </p:attrNameLst>
                                      </p:cBhvr>
                                      <p:tavLst>
                                        <p:tav tm="0">
                                          <p:val>
                                            <p:strVal val="0-#ppt_w/2"/>
                                          </p:val>
                                        </p:tav>
                                        <p:tav tm="100000">
                                          <p:val>
                                            <p:strVal val="#ppt_x"/>
                                          </p:val>
                                        </p:tav>
                                      </p:tavLst>
                                    </p:anim>
                                    <p:anim calcmode="lin" valueType="num">
                                      <p:cBhvr additive="base">
                                        <p:cTn id="53" dur="500" fill="hold"/>
                                        <p:tgtEl>
                                          <p:spTgt spid="5">
                                            <p:txEl>
                                              <p:pRg st="7" end="7"/>
                                            </p:txEl>
                                          </p:spTgt>
                                        </p:tgtEl>
                                        <p:attrNameLst>
                                          <p:attrName>ppt_y</p:attrName>
                                        </p:attrNameLst>
                                      </p:cBhvr>
                                      <p:tavLst>
                                        <p:tav tm="0">
                                          <p:val>
                                            <p:strVal val="0-#ppt_h/2"/>
                                          </p:val>
                                        </p:tav>
                                        <p:tav tm="100000">
                                          <p:val>
                                            <p:strVal val="#ppt_y"/>
                                          </p:val>
                                        </p:tav>
                                      </p:tavLst>
                                    </p:anim>
                                  </p:childTnLst>
                                </p:cTn>
                              </p:par>
                              <p:par>
                                <p:cTn id="54" presetID="2" presetClass="entr" presetSubtype="9" fill="hold" nodeType="withEffect">
                                  <p:stCondLst>
                                    <p:cond delay="0"/>
                                  </p:stCondLst>
                                  <p:childTnLst>
                                    <p:set>
                                      <p:cBhvr>
                                        <p:cTn id="55" dur="1" fill="hold">
                                          <p:stCondLst>
                                            <p:cond delay="0"/>
                                          </p:stCondLst>
                                        </p:cTn>
                                        <p:tgtEl>
                                          <p:spTgt spid="5">
                                            <p:txEl>
                                              <p:pRg st="8" end="8"/>
                                            </p:txEl>
                                          </p:spTgt>
                                        </p:tgtEl>
                                        <p:attrNameLst>
                                          <p:attrName>style.visibility</p:attrName>
                                        </p:attrNameLst>
                                      </p:cBhvr>
                                      <p:to>
                                        <p:strVal val="visible"/>
                                      </p:to>
                                    </p:set>
                                    <p:anim calcmode="lin" valueType="num">
                                      <p:cBhvr additive="base">
                                        <p:cTn id="56" dur="500" fill="hold"/>
                                        <p:tgtEl>
                                          <p:spTgt spid="5">
                                            <p:txEl>
                                              <p:pRg st="8" end="8"/>
                                            </p:txEl>
                                          </p:spTgt>
                                        </p:tgtEl>
                                        <p:attrNameLst>
                                          <p:attrName>ppt_x</p:attrName>
                                        </p:attrNameLst>
                                      </p:cBhvr>
                                      <p:tavLst>
                                        <p:tav tm="0">
                                          <p:val>
                                            <p:strVal val="0-#ppt_w/2"/>
                                          </p:val>
                                        </p:tav>
                                        <p:tav tm="100000">
                                          <p:val>
                                            <p:strVal val="#ppt_x"/>
                                          </p:val>
                                        </p:tav>
                                      </p:tavLst>
                                    </p:anim>
                                    <p:anim calcmode="lin" valueType="num">
                                      <p:cBhvr additive="base">
                                        <p:cTn id="57" dur="500" fill="hold"/>
                                        <p:tgtEl>
                                          <p:spTgt spid="5">
                                            <p:txEl>
                                              <p:pRg st="8" end="8"/>
                                            </p:txEl>
                                          </p:spTgt>
                                        </p:tgtEl>
                                        <p:attrNameLst>
                                          <p:attrName>ppt_y</p:attrName>
                                        </p:attrNameLst>
                                      </p:cBhvr>
                                      <p:tavLst>
                                        <p:tav tm="0">
                                          <p:val>
                                            <p:strVal val="0-#ppt_h/2"/>
                                          </p:val>
                                        </p:tav>
                                        <p:tav tm="100000">
                                          <p:val>
                                            <p:strVal val="#ppt_y"/>
                                          </p:val>
                                        </p:tav>
                                      </p:tavLst>
                                    </p:anim>
                                  </p:childTnLst>
                                </p:cTn>
                              </p:par>
                              <p:par>
                                <p:cTn id="58" presetID="2" presetClass="entr" presetSubtype="9" fill="hold" nodeType="withEffect">
                                  <p:stCondLst>
                                    <p:cond delay="0"/>
                                  </p:stCondLst>
                                  <p:childTnLst>
                                    <p:set>
                                      <p:cBhvr>
                                        <p:cTn id="59" dur="1" fill="hold">
                                          <p:stCondLst>
                                            <p:cond delay="0"/>
                                          </p:stCondLst>
                                        </p:cTn>
                                        <p:tgtEl>
                                          <p:spTgt spid="5">
                                            <p:txEl>
                                              <p:pRg st="9" end="9"/>
                                            </p:txEl>
                                          </p:spTgt>
                                        </p:tgtEl>
                                        <p:attrNameLst>
                                          <p:attrName>style.visibility</p:attrName>
                                        </p:attrNameLst>
                                      </p:cBhvr>
                                      <p:to>
                                        <p:strVal val="visible"/>
                                      </p:to>
                                    </p:set>
                                    <p:anim calcmode="lin" valueType="num">
                                      <p:cBhvr additive="base">
                                        <p:cTn id="60" dur="500" fill="hold"/>
                                        <p:tgtEl>
                                          <p:spTgt spid="5">
                                            <p:txEl>
                                              <p:pRg st="9" end="9"/>
                                            </p:txEl>
                                          </p:spTgt>
                                        </p:tgtEl>
                                        <p:attrNameLst>
                                          <p:attrName>ppt_x</p:attrName>
                                        </p:attrNameLst>
                                      </p:cBhvr>
                                      <p:tavLst>
                                        <p:tav tm="0">
                                          <p:val>
                                            <p:strVal val="0-#ppt_w/2"/>
                                          </p:val>
                                        </p:tav>
                                        <p:tav tm="100000">
                                          <p:val>
                                            <p:strVal val="#ppt_x"/>
                                          </p:val>
                                        </p:tav>
                                      </p:tavLst>
                                    </p:anim>
                                    <p:anim calcmode="lin" valueType="num">
                                      <p:cBhvr additive="base">
                                        <p:cTn id="61" dur="500" fill="hold"/>
                                        <p:tgtEl>
                                          <p:spTgt spid="5">
                                            <p:txEl>
                                              <p:pRg st="9" end="9"/>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ovéPole 5"/>
          <p:cNvSpPr txBox="1"/>
          <p:nvPr/>
        </p:nvSpPr>
        <p:spPr>
          <a:xfrm>
            <a:off x="611560" y="692696"/>
            <a:ext cx="7992888" cy="830997"/>
          </a:xfrm>
          <a:prstGeom prst="rect">
            <a:avLst/>
          </a:prstGeom>
          <a:noFill/>
        </p:spPr>
        <p:txBody>
          <a:bodyPr wrap="square" rtlCol="0">
            <a:spAutoFit/>
          </a:bodyPr>
          <a:lstStyle/>
          <a:p>
            <a:pPr>
              <a:buFont typeface="Wingdings" pitchFamily="2" charset="2"/>
              <a:buChar char="Ø"/>
            </a:pPr>
            <a:r>
              <a:rPr lang="cs-CZ" sz="2400" dirty="0" smtClean="0">
                <a:solidFill>
                  <a:schemeClr val="bg1"/>
                </a:solidFill>
                <a:latin typeface="Arial" pitchFamily="34" charset="0"/>
                <a:cs typeface="Arial" pitchFamily="34" charset="0"/>
              </a:rPr>
              <a:t>nejznámější dílo, které se brzy po vydání stalo </a:t>
            </a:r>
          </a:p>
          <a:p>
            <a:r>
              <a:rPr lang="cs-CZ" sz="2400" dirty="0" smtClean="0">
                <a:solidFill>
                  <a:schemeClr val="bg1"/>
                </a:solidFill>
                <a:latin typeface="Arial" pitchFamily="34" charset="0"/>
                <a:cs typeface="Arial" pitchFamily="34" charset="0"/>
              </a:rPr>
              <a:t>   bestsellerem</a:t>
            </a:r>
          </a:p>
        </p:txBody>
      </p:sp>
      <p:sp>
        <p:nvSpPr>
          <p:cNvPr id="7" name="TextovéPole 6"/>
          <p:cNvSpPr txBox="1"/>
          <p:nvPr/>
        </p:nvSpPr>
        <p:spPr>
          <a:xfrm>
            <a:off x="3851920" y="1484784"/>
            <a:ext cx="4248472" cy="1200329"/>
          </a:xfrm>
          <a:prstGeom prst="rect">
            <a:avLst/>
          </a:prstGeom>
          <a:noFill/>
        </p:spPr>
        <p:txBody>
          <a:bodyPr wrap="square" rtlCol="0">
            <a:spAutoFit/>
          </a:bodyPr>
          <a:lstStyle/>
          <a:p>
            <a:pPr>
              <a:buFont typeface="Wingdings" pitchFamily="2" charset="2"/>
              <a:buChar char="Ø"/>
            </a:pPr>
            <a:r>
              <a:rPr lang="cs-CZ" sz="2400" dirty="0" smtClean="0">
                <a:solidFill>
                  <a:schemeClr val="bg1"/>
                </a:solidFill>
                <a:latin typeface="Century" pitchFamily="18" charset="0"/>
              </a:rPr>
              <a:t>Karel </a:t>
            </a:r>
            <a:r>
              <a:rPr lang="cs-CZ" sz="2400" dirty="0" err="1" smtClean="0">
                <a:solidFill>
                  <a:schemeClr val="bg1"/>
                </a:solidFill>
                <a:latin typeface="Century" pitchFamily="18" charset="0"/>
              </a:rPr>
              <a:t>Kachyňa</a:t>
            </a:r>
            <a:r>
              <a:rPr lang="cs-CZ" sz="2400" dirty="0" smtClean="0">
                <a:solidFill>
                  <a:schemeClr val="bg1"/>
                </a:solidFill>
                <a:latin typeface="Century" pitchFamily="18" charset="0"/>
              </a:rPr>
              <a:t> podle něj </a:t>
            </a:r>
          </a:p>
          <a:p>
            <a:r>
              <a:rPr lang="cs-CZ" sz="2400" dirty="0" smtClean="0">
                <a:solidFill>
                  <a:schemeClr val="bg1"/>
                </a:solidFill>
                <a:latin typeface="Century" pitchFamily="18" charset="0"/>
              </a:rPr>
              <a:t>   natočil v roce 1970    </a:t>
            </a:r>
          </a:p>
          <a:p>
            <a:r>
              <a:rPr lang="cs-CZ" sz="2400" dirty="0" smtClean="0">
                <a:solidFill>
                  <a:schemeClr val="bg1"/>
                </a:solidFill>
                <a:latin typeface="Century" pitchFamily="18" charset="0"/>
              </a:rPr>
              <a:t>   stejnojmenný český film</a:t>
            </a:r>
            <a:endParaRPr lang="cs-CZ" sz="2400" dirty="0">
              <a:latin typeface="Century" pitchFamily="18" charset="0"/>
            </a:endParaRPr>
          </a:p>
        </p:txBody>
      </p:sp>
      <p:pic>
        <p:nvPicPr>
          <p:cNvPr id="8" name="Obrázek 7" descr="Už zase skáču přes kaluže">
            <a:hlinkClick r:id="rId2" tooltip="&quot;Už zase skáču přes kaluže&quot;"/>
          </p:cNvPr>
          <p:cNvPicPr/>
          <p:nvPr/>
        </p:nvPicPr>
        <p:blipFill>
          <a:blip r:embed="rId3" cstate="print"/>
          <a:srcRect/>
          <a:stretch>
            <a:fillRect/>
          </a:stretch>
        </p:blipFill>
        <p:spPr bwMode="auto">
          <a:xfrm>
            <a:off x="467544" y="2060848"/>
            <a:ext cx="2376264" cy="3384376"/>
          </a:xfrm>
          <a:prstGeom prst="rect">
            <a:avLst/>
          </a:prstGeom>
          <a:noFill/>
          <a:ln w="9525">
            <a:noFill/>
            <a:miter lim="800000"/>
            <a:headEnd/>
            <a:tailEnd/>
          </a:ln>
        </p:spPr>
      </p:pic>
      <p:sp>
        <p:nvSpPr>
          <p:cNvPr id="9" name="TextovéPole 8"/>
          <p:cNvSpPr txBox="1"/>
          <p:nvPr/>
        </p:nvSpPr>
        <p:spPr>
          <a:xfrm>
            <a:off x="3059832" y="3429000"/>
            <a:ext cx="3168352" cy="1569660"/>
          </a:xfrm>
          <a:prstGeom prst="rect">
            <a:avLst/>
          </a:prstGeom>
          <a:noFill/>
        </p:spPr>
        <p:txBody>
          <a:bodyPr wrap="square" rtlCol="0">
            <a:spAutoFit/>
          </a:bodyPr>
          <a:lstStyle/>
          <a:p>
            <a:pPr algn="ctr"/>
            <a:r>
              <a:rPr lang="cs-CZ" sz="3200" b="1" dirty="0" smtClean="0">
                <a:solidFill>
                  <a:schemeClr val="bg1"/>
                </a:solidFill>
                <a:latin typeface="Lucida Handwriting" pitchFamily="66" charset="0"/>
              </a:rPr>
              <a:t>„Už zase skáču přes kaluže“</a:t>
            </a:r>
            <a:endParaRPr lang="cs-CZ" sz="3200" b="1" dirty="0">
              <a:solidFill>
                <a:schemeClr val="bg1"/>
              </a:solidFill>
              <a:latin typeface="Lucida Handwriting" pitchFamily="66" charset="0"/>
            </a:endParaRPr>
          </a:p>
        </p:txBody>
      </p:sp>
      <p:pic>
        <p:nvPicPr>
          <p:cNvPr id="15" name="Picture 12" descr="Už zase skáču přes kaluže"/>
          <p:cNvPicPr>
            <a:picLocks noChangeAspect="1" noChangeArrowheads="1"/>
          </p:cNvPicPr>
          <p:nvPr/>
        </p:nvPicPr>
        <p:blipFill>
          <a:blip r:embed="rId4" cstate="print"/>
          <a:srcRect/>
          <a:stretch>
            <a:fillRect/>
          </a:stretch>
        </p:blipFill>
        <p:spPr bwMode="auto">
          <a:xfrm>
            <a:off x="6372200" y="3861048"/>
            <a:ext cx="2505878" cy="2088232"/>
          </a:xfrm>
          <a:prstGeom prst="rect">
            <a:avLst/>
          </a:prstGeom>
          <a:noFill/>
        </p:spPr>
      </p:pic>
      <p:sp>
        <p:nvSpPr>
          <p:cNvPr id="16" name="TextovéPole 15"/>
          <p:cNvSpPr txBox="1"/>
          <p:nvPr/>
        </p:nvSpPr>
        <p:spPr>
          <a:xfrm>
            <a:off x="6444208" y="5517232"/>
            <a:ext cx="2376264" cy="677108"/>
          </a:xfrm>
          <a:prstGeom prst="rect">
            <a:avLst/>
          </a:prstGeom>
          <a:noFill/>
        </p:spPr>
        <p:txBody>
          <a:bodyPr wrap="square" rtlCol="0">
            <a:spAutoFit/>
          </a:bodyPr>
          <a:lstStyle/>
          <a:p>
            <a:r>
              <a:rPr lang="cs-CZ" sz="1000" dirty="0" smtClean="0">
                <a:solidFill>
                  <a:schemeClr val="bg1"/>
                </a:solidFill>
              </a:rPr>
              <a:t>http://www.</a:t>
            </a:r>
            <a:r>
              <a:rPr lang="cs-CZ" sz="1000" dirty="0" err="1" smtClean="0">
                <a:solidFill>
                  <a:schemeClr val="bg1"/>
                </a:solidFill>
              </a:rPr>
              <a:t>kinobox.cz</a:t>
            </a:r>
            <a:r>
              <a:rPr lang="cs-CZ" sz="1000" dirty="0" smtClean="0">
                <a:solidFill>
                  <a:schemeClr val="bg1"/>
                </a:solidFill>
              </a:rPr>
              <a:t>/film/24780-</a:t>
            </a:r>
            <a:r>
              <a:rPr lang="cs-CZ" sz="1000" dirty="0" err="1" smtClean="0">
                <a:solidFill>
                  <a:schemeClr val="bg1"/>
                </a:solidFill>
              </a:rPr>
              <a:t>uz</a:t>
            </a:r>
            <a:r>
              <a:rPr lang="cs-CZ" sz="1000" dirty="0" smtClean="0">
                <a:solidFill>
                  <a:schemeClr val="bg1"/>
                </a:solidFill>
              </a:rPr>
              <a:t>-zase-</a:t>
            </a:r>
            <a:r>
              <a:rPr lang="cs-CZ" sz="1000" dirty="0" err="1" smtClean="0">
                <a:solidFill>
                  <a:schemeClr val="bg1"/>
                </a:solidFill>
              </a:rPr>
              <a:t>skacu</a:t>
            </a:r>
            <a:r>
              <a:rPr lang="cs-CZ" sz="1000" dirty="0" smtClean="0">
                <a:solidFill>
                  <a:schemeClr val="bg1"/>
                </a:solidFill>
              </a:rPr>
              <a:t>-pres-</a:t>
            </a:r>
            <a:r>
              <a:rPr lang="cs-CZ" sz="1000" dirty="0" err="1" smtClean="0">
                <a:solidFill>
                  <a:schemeClr val="bg1"/>
                </a:solidFill>
              </a:rPr>
              <a:t>kaluze</a:t>
            </a:r>
            <a:r>
              <a:rPr lang="cs-CZ" sz="1000" dirty="0" smtClean="0">
                <a:solidFill>
                  <a:schemeClr val="bg1"/>
                </a:solidFill>
              </a:rPr>
              <a:t>/</a:t>
            </a:r>
            <a:r>
              <a:rPr lang="cs-CZ" sz="1000" dirty="0" err="1" smtClean="0">
                <a:solidFill>
                  <a:schemeClr val="bg1"/>
                </a:solidFill>
              </a:rPr>
              <a:t>fotogalerie</a:t>
            </a:r>
            <a:endParaRPr lang="cs-CZ" sz="1000" dirty="0" smtClean="0">
              <a:solidFill>
                <a:schemeClr val="bg1"/>
              </a:solidFill>
            </a:endParaRPr>
          </a:p>
          <a:p>
            <a:endParaRPr lang="cs-CZ" dirty="0"/>
          </a:p>
        </p:txBody>
      </p:sp>
      <p:sp>
        <p:nvSpPr>
          <p:cNvPr id="17" name="TextovéPole 16"/>
          <p:cNvSpPr txBox="1"/>
          <p:nvPr/>
        </p:nvSpPr>
        <p:spPr>
          <a:xfrm>
            <a:off x="467544" y="5157192"/>
            <a:ext cx="2260555" cy="246221"/>
          </a:xfrm>
          <a:prstGeom prst="rect">
            <a:avLst/>
          </a:prstGeom>
          <a:noFill/>
        </p:spPr>
        <p:txBody>
          <a:bodyPr wrap="none" rtlCol="0">
            <a:spAutoFit/>
          </a:bodyPr>
          <a:lstStyle/>
          <a:p>
            <a:r>
              <a:rPr lang="cs-CZ" sz="1000" u="sng" dirty="0" smtClean="0">
                <a:solidFill>
                  <a:schemeClr val="bg1"/>
                </a:solidFill>
                <a:hlinkClick r:id="rId5"/>
              </a:rPr>
              <a:t>http://www.</a:t>
            </a:r>
            <a:r>
              <a:rPr lang="cs-CZ" sz="1000" u="sng" dirty="0" err="1" smtClean="0">
                <a:solidFill>
                  <a:schemeClr val="bg1"/>
                </a:solidFill>
                <a:hlinkClick r:id="rId5"/>
              </a:rPr>
              <a:t>martinus.sk</a:t>
            </a:r>
            <a:r>
              <a:rPr lang="cs-CZ" sz="1000" u="sng" dirty="0" smtClean="0">
                <a:solidFill>
                  <a:schemeClr val="bg1"/>
                </a:solidFill>
                <a:hlinkClick r:id="rId5"/>
              </a:rPr>
              <a:t>/?</a:t>
            </a:r>
            <a:r>
              <a:rPr lang="cs-CZ" sz="1000" u="sng" dirty="0" err="1" smtClean="0">
                <a:solidFill>
                  <a:schemeClr val="bg1"/>
                </a:solidFill>
                <a:hlinkClick r:id="rId5"/>
              </a:rPr>
              <a:t>uItem</a:t>
            </a:r>
            <a:r>
              <a:rPr lang="cs-CZ" sz="1000" u="sng" dirty="0" smtClean="0">
                <a:solidFill>
                  <a:schemeClr val="bg1"/>
                </a:solidFill>
                <a:hlinkClick r:id="rId5"/>
              </a:rPr>
              <a:t>=57637</a:t>
            </a:r>
            <a:endParaRPr lang="cs-CZ" sz="1000" dirty="0">
              <a:solidFill>
                <a:schemeClr val="bg1"/>
              </a:solidFill>
            </a:endParaRPr>
          </a:p>
        </p:txBody>
      </p:sp>
      <p:sp>
        <p:nvSpPr>
          <p:cNvPr id="26" name="Zahnutá šipka nahoru 25"/>
          <p:cNvSpPr/>
          <p:nvPr/>
        </p:nvSpPr>
        <p:spPr>
          <a:xfrm>
            <a:off x="4788024" y="5733256"/>
            <a:ext cx="1584176" cy="792088"/>
          </a:xfrm>
          <a:prstGeom prst="curved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27" name="Zahnutá šipka nahoru 26"/>
          <p:cNvSpPr/>
          <p:nvPr/>
        </p:nvSpPr>
        <p:spPr>
          <a:xfrm flipH="1">
            <a:off x="2339752" y="5733256"/>
            <a:ext cx="1728192" cy="792088"/>
          </a:xfrm>
          <a:prstGeom prst="curved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28" name="Šipka dolů 27"/>
          <p:cNvSpPr/>
          <p:nvPr/>
        </p:nvSpPr>
        <p:spPr>
          <a:xfrm>
            <a:off x="5004048" y="2708920"/>
            <a:ext cx="360040" cy="64807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box(in)">
                                      <p:cBhvr>
                                        <p:cTn id="7" dur="500"/>
                                        <p:tgtEl>
                                          <p:spTgt spid="6">
                                            <p:txEl>
                                              <p:pRg st="0" end="0"/>
                                            </p:txEl>
                                          </p:spTgt>
                                        </p:tgtEl>
                                      </p:cBhvr>
                                    </p:animEffect>
                                  </p:childTnLst>
                                </p:cTn>
                              </p:par>
                              <p:par>
                                <p:cTn id="8" presetID="4" presetClass="entr" presetSubtype="16" fill="hold" nodeType="withEffect">
                                  <p:stCondLst>
                                    <p:cond delay="0"/>
                                  </p:stCondLst>
                                  <p:childTnLst>
                                    <p:set>
                                      <p:cBhvr>
                                        <p:cTn id="9" dur="1" fill="hold">
                                          <p:stCondLst>
                                            <p:cond delay="0"/>
                                          </p:stCondLst>
                                        </p:cTn>
                                        <p:tgtEl>
                                          <p:spTgt spid="6">
                                            <p:txEl>
                                              <p:pRg st="1" end="1"/>
                                            </p:txEl>
                                          </p:spTgt>
                                        </p:tgtEl>
                                        <p:attrNameLst>
                                          <p:attrName>style.visibility</p:attrName>
                                        </p:attrNameLst>
                                      </p:cBhvr>
                                      <p:to>
                                        <p:strVal val="visible"/>
                                      </p:to>
                                    </p:set>
                                    <p:animEffect transition="in" filter="box(in)">
                                      <p:cBhvr>
                                        <p:cTn id="10" dur="500"/>
                                        <p:tgtEl>
                                          <p:spTgt spid="6">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2" presetClass="entr" presetSubtype="2" fill="hold"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anim calcmode="lin" valueType="num">
                                      <p:cBhvr additive="base">
                                        <p:cTn id="15" dur="500" fill="hold"/>
                                        <p:tgtEl>
                                          <p:spTgt spid="7">
                                            <p:txEl>
                                              <p:pRg st="0" end="0"/>
                                            </p:txEl>
                                          </p:spTgt>
                                        </p:tgtEl>
                                        <p:attrNameLst>
                                          <p:attrName>ppt_x</p:attrName>
                                        </p:attrNameLst>
                                      </p:cBhvr>
                                      <p:tavLst>
                                        <p:tav tm="0">
                                          <p:val>
                                            <p:strVal val="1+#ppt_w/2"/>
                                          </p:val>
                                        </p:tav>
                                        <p:tav tm="100000">
                                          <p:val>
                                            <p:strVal val="#ppt_x"/>
                                          </p:val>
                                        </p:tav>
                                      </p:tavLst>
                                    </p:anim>
                                    <p:anim calcmode="lin" valueType="num">
                                      <p:cBhvr additive="base">
                                        <p:cTn id="16" dur="500" fill="hold"/>
                                        <p:tgtEl>
                                          <p:spTgt spid="7">
                                            <p:txEl>
                                              <p:pRg st="0" end="0"/>
                                            </p:txEl>
                                          </p:spTgt>
                                        </p:tgtEl>
                                        <p:attrNameLst>
                                          <p:attrName>ppt_y</p:attrName>
                                        </p:attrNameLst>
                                      </p:cBhvr>
                                      <p:tavLst>
                                        <p:tav tm="0">
                                          <p:val>
                                            <p:strVal val="#ppt_y"/>
                                          </p:val>
                                        </p:tav>
                                        <p:tav tm="100000">
                                          <p:val>
                                            <p:strVal val="#ppt_y"/>
                                          </p:val>
                                        </p:tav>
                                      </p:tavLst>
                                    </p:anim>
                                  </p:childTnLst>
                                </p:cTn>
                              </p:par>
                              <p:par>
                                <p:cTn id="17" presetID="2" presetClass="entr" presetSubtype="2" fill="hold" nodeType="withEffect">
                                  <p:stCondLst>
                                    <p:cond delay="0"/>
                                  </p:stCondLst>
                                  <p:childTnLst>
                                    <p:set>
                                      <p:cBhvr>
                                        <p:cTn id="18" dur="1" fill="hold">
                                          <p:stCondLst>
                                            <p:cond delay="0"/>
                                          </p:stCondLst>
                                        </p:cTn>
                                        <p:tgtEl>
                                          <p:spTgt spid="7">
                                            <p:txEl>
                                              <p:pRg st="1" end="1"/>
                                            </p:txEl>
                                          </p:spTgt>
                                        </p:tgtEl>
                                        <p:attrNameLst>
                                          <p:attrName>style.visibility</p:attrName>
                                        </p:attrNameLst>
                                      </p:cBhvr>
                                      <p:to>
                                        <p:strVal val="visible"/>
                                      </p:to>
                                    </p:set>
                                    <p:anim calcmode="lin" valueType="num">
                                      <p:cBhvr additive="base">
                                        <p:cTn id="19" dur="500" fill="hold"/>
                                        <p:tgtEl>
                                          <p:spTgt spid="7">
                                            <p:txEl>
                                              <p:pRg st="1" end="1"/>
                                            </p:txEl>
                                          </p:spTgt>
                                        </p:tgtEl>
                                        <p:attrNameLst>
                                          <p:attrName>ppt_x</p:attrName>
                                        </p:attrNameLst>
                                      </p:cBhvr>
                                      <p:tavLst>
                                        <p:tav tm="0">
                                          <p:val>
                                            <p:strVal val="1+#ppt_w/2"/>
                                          </p:val>
                                        </p:tav>
                                        <p:tav tm="100000">
                                          <p:val>
                                            <p:strVal val="#ppt_x"/>
                                          </p:val>
                                        </p:tav>
                                      </p:tavLst>
                                    </p:anim>
                                    <p:anim calcmode="lin" valueType="num">
                                      <p:cBhvr additive="base">
                                        <p:cTn id="20" dur="500" fill="hold"/>
                                        <p:tgtEl>
                                          <p:spTgt spid="7">
                                            <p:txEl>
                                              <p:pRg st="1" end="1"/>
                                            </p:txEl>
                                          </p:spTgt>
                                        </p:tgtEl>
                                        <p:attrNameLst>
                                          <p:attrName>ppt_y</p:attrName>
                                        </p:attrNameLst>
                                      </p:cBhvr>
                                      <p:tavLst>
                                        <p:tav tm="0">
                                          <p:val>
                                            <p:strVal val="#ppt_y"/>
                                          </p:val>
                                        </p:tav>
                                        <p:tav tm="100000">
                                          <p:val>
                                            <p:strVal val="#ppt_y"/>
                                          </p:val>
                                        </p:tav>
                                      </p:tavLst>
                                    </p:anim>
                                  </p:childTnLst>
                                </p:cTn>
                              </p:par>
                              <p:par>
                                <p:cTn id="21" presetID="2" presetClass="entr" presetSubtype="2" fill="hold" nodeType="withEffect">
                                  <p:stCondLst>
                                    <p:cond delay="0"/>
                                  </p:stCondLst>
                                  <p:childTnLst>
                                    <p:set>
                                      <p:cBhvr>
                                        <p:cTn id="22" dur="1" fill="hold">
                                          <p:stCondLst>
                                            <p:cond delay="0"/>
                                          </p:stCondLst>
                                        </p:cTn>
                                        <p:tgtEl>
                                          <p:spTgt spid="7">
                                            <p:txEl>
                                              <p:pRg st="2" end="2"/>
                                            </p:txEl>
                                          </p:spTgt>
                                        </p:tgtEl>
                                        <p:attrNameLst>
                                          <p:attrName>style.visibility</p:attrName>
                                        </p:attrNameLst>
                                      </p:cBhvr>
                                      <p:to>
                                        <p:strVal val="visible"/>
                                      </p:to>
                                    </p:set>
                                    <p:anim calcmode="lin" valueType="num">
                                      <p:cBhvr additive="base">
                                        <p:cTn id="23" dur="500" fill="hold"/>
                                        <p:tgtEl>
                                          <p:spTgt spid="7">
                                            <p:txEl>
                                              <p:pRg st="2" end="2"/>
                                            </p:txEl>
                                          </p:spTgt>
                                        </p:tgtEl>
                                        <p:attrNameLst>
                                          <p:attrName>ppt_x</p:attrName>
                                        </p:attrNameLst>
                                      </p:cBhvr>
                                      <p:tavLst>
                                        <p:tav tm="0">
                                          <p:val>
                                            <p:strVal val="1+#ppt_w/2"/>
                                          </p:val>
                                        </p:tav>
                                        <p:tav tm="100000">
                                          <p:val>
                                            <p:strVal val="#ppt_x"/>
                                          </p:val>
                                        </p:tav>
                                      </p:tavLst>
                                    </p:anim>
                                    <p:anim calcmode="lin" valueType="num">
                                      <p:cBhvr additive="base">
                                        <p:cTn id="24" dur="500" fill="hold"/>
                                        <p:tgtEl>
                                          <p:spTgt spid="7">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1" fill="hold" grpId="0" nodeType="clickEffect">
                                  <p:stCondLst>
                                    <p:cond delay="0"/>
                                  </p:stCondLst>
                                  <p:childTnLst>
                                    <p:set>
                                      <p:cBhvr>
                                        <p:cTn id="28" dur="1" fill="hold">
                                          <p:stCondLst>
                                            <p:cond delay="0"/>
                                          </p:stCondLst>
                                        </p:cTn>
                                        <p:tgtEl>
                                          <p:spTgt spid="28"/>
                                        </p:tgtEl>
                                        <p:attrNameLst>
                                          <p:attrName>style.visibility</p:attrName>
                                        </p:attrNameLst>
                                      </p:cBhvr>
                                      <p:to>
                                        <p:strVal val="visible"/>
                                      </p:to>
                                    </p:set>
                                    <p:anim calcmode="lin" valueType="num">
                                      <p:cBhvr additive="base">
                                        <p:cTn id="29" dur="500" fill="hold"/>
                                        <p:tgtEl>
                                          <p:spTgt spid="28"/>
                                        </p:tgtEl>
                                        <p:attrNameLst>
                                          <p:attrName>ppt_x</p:attrName>
                                        </p:attrNameLst>
                                      </p:cBhvr>
                                      <p:tavLst>
                                        <p:tav tm="0">
                                          <p:val>
                                            <p:strVal val="#ppt_x"/>
                                          </p:val>
                                        </p:tav>
                                        <p:tav tm="100000">
                                          <p:val>
                                            <p:strVal val="#ppt_x"/>
                                          </p:val>
                                        </p:tav>
                                      </p:tavLst>
                                    </p:anim>
                                    <p:anim calcmode="lin" valueType="num">
                                      <p:cBhvr additive="base">
                                        <p:cTn id="30" dur="500" fill="hold"/>
                                        <p:tgtEl>
                                          <p:spTgt spid="28"/>
                                        </p:tgtEl>
                                        <p:attrNameLst>
                                          <p:attrName>ppt_y</p:attrName>
                                        </p:attrNameLst>
                                      </p:cBhvr>
                                      <p:tavLst>
                                        <p:tav tm="0">
                                          <p:val>
                                            <p:strVal val="0-#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5" presetClass="entr" presetSubtype="10" fill="hold" grpId="0" nodeType="clickEffect">
                                  <p:stCondLst>
                                    <p:cond delay="0"/>
                                  </p:stCondLst>
                                  <p:childTnLst>
                                    <p:set>
                                      <p:cBhvr>
                                        <p:cTn id="34" dur="1" fill="hold">
                                          <p:stCondLst>
                                            <p:cond delay="0"/>
                                          </p:stCondLst>
                                        </p:cTn>
                                        <p:tgtEl>
                                          <p:spTgt spid="9"/>
                                        </p:tgtEl>
                                        <p:attrNameLst>
                                          <p:attrName>style.visibility</p:attrName>
                                        </p:attrNameLst>
                                      </p:cBhvr>
                                      <p:to>
                                        <p:strVal val="visible"/>
                                      </p:to>
                                    </p:set>
                                    <p:animEffect transition="in" filter="checkerboard(across)">
                                      <p:cBhvr>
                                        <p:cTn id="35" dur="500"/>
                                        <p:tgtEl>
                                          <p:spTgt spid="9"/>
                                        </p:tgtEl>
                                      </p:cBhvr>
                                    </p:animEffect>
                                  </p:childTnLst>
                                </p:cTn>
                              </p:par>
                            </p:childTnLst>
                          </p:cTn>
                        </p:par>
                      </p:childTnLst>
                    </p:cTn>
                  </p:par>
                  <p:par>
                    <p:cTn id="36" fill="hold">
                      <p:stCondLst>
                        <p:cond delay="indefinite"/>
                      </p:stCondLst>
                      <p:childTnLst>
                        <p:par>
                          <p:cTn id="37" fill="hold">
                            <p:stCondLst>
                              <p:cond delay="0"/>
                            </p:stCondLst>
                            <p:childTnLst>
                              <p:par>
                                <p:cTn id="38" presetID="19" presetClass="entr" presetSubtype="10" fill="hold" grpId="0" nodeType="clickEffect">
                                  <p:stCondLst>
                                    <p:cond delay="0"/>
                                  </p:stCondLst>
                                  <p:childTnLst>
                                    <p:set>
                                      <p:cBhvr>
                                        <p:cTn id="39" dur="1" fill="hold">
                                          <p:stCondLst>
                                            <p:cond delay="0"/>
                                          </p:stCondLst>
                                        </p:cTn>
                                        <p:tgtEl>
                                          <p:spTgt spid="27"/>
                                        </p:tgtEl>
                                        <p:attrNameLst>
                                          <p:attrName>style.visibility</p:attrName>
                                        </p:attrNameLst>
                                      </p:cBhvr>
                                      <p:to>
                                        <p:strVal val="visible"/>
                                      </p:to>
                                    </p:set>
                                    <p:anim calcmode="lin" valueType="num">
                                      <p:cBhvr>
                                        <p:cTn id="40" dur="5000" fill="hold"/>
                                        <p:tgtEl>
                                          <p:spTgt spid="27"/>
                                        </p:tgtEl>
                                        <p:attrNameLst>
                                          <p:attrName>ppt_w</p:attrName>
                                        </p:attrNameLst>
                                      </p:cBhvr>
                                      <p:tavLst>
                                        <p:tav tm="0" fmla="#ppt_w*sin(2.5*pi*$)">
                                          <p:val>
                                            <p:fltVal val="0"/>
                                          </p:val>
                                        </p:tav>
                                        <p:tav tm="100000">
                                          <p:val>
                                            <p:fltVal val="1"/>
                                          </p:val>
                                        </p:tav>
                                      </p:tavLst>
                                    </p:anim>
                                    <p:anim calcmode="lin" valueType="num">
                                      <p:cBhvr>
                                        <p:cTn id="41" dur="5000" fill="hold"/>
                                        <p:tgtEl>
                                          <p:spTgt spid="27"/>
                                        </p:tgtEl>
                                        <p:attrNameLst>
                                          <p:attrName>ppt_h</p:attrName>
                                        </p:attrNameLst>
                                      </p:cBhvr>
                                      <p:tavLst>
                                        <p:tav tm="0">
                                          <p:val>
                                            <p:strVal val="#ppt_h"/>
                                          </p:val>
                                        </p:tav>
                                        <p:tav tm="100000">
                                          <p:val>
                                            <p:strVal val="#ppt_h"/>
                                          </p:val>
                                        </p:tav>
                                      </p:tavLst>
                                    </p:anim>
                                  </p:childTnLst>
                                </p:cTn>
                              </p:par>
                            </p:childTnLst>
                          </p:cTn>
                        </p:par>
                      </p:childTnLst>
                    </p:cTn>
                  </p:par>
                  <p:par>
                    <p:cTn id="42" fill="hold">
                      <p:stCondLst>
                        <p:cond delay="indefinite"/>
                      </p:stCondLst>
                      <p:childTnLst>
                        <p:par>
                          <p:cTn id="43" fill="hold">
                            <p:stCondLst>
                              <p:cond delay="0"/>
                            </p:stCondLst>
                            <p:childTnLst>
                              <p:par>
                                <p:cTn id="44" presetID="8" presetClass="entr" presetSubtype="16" fill="hold" nodeType="clickEffect">
                                  <p:stCondLst>
                                    <p:cond delay="0"/>
                                  </p:stCondLst>
                                  <p:childTnLst>
                                    <p:set>
                                      <p:cBhvr>
                                        <p:cTn id="45" dur="1" fill="hold">
                                          <p:stCondLst>
                                            <p:cond delay="0"/>
                                          </p:stCondLst>
                                        </p:cTn>
                                        <p:tgtEl>
                                          <p:spTgt spid="8"/>
                                        </p:tgtEl>
                                        <p:attrNameLst>
                                          <p:attrName>style.visibility</p:attrName>
                                        </p:attrNameLst>
                                      </p:cBhvr>
                                      <p:to>
                                        <p:strVal val="visible"/>
                                      </p:to>
                                    </p:set>
                                    <p:animEffect transition="in" filter="diamond(in)">
                                      <p:cBhvr>
                                        <p:cTn id="46" dur="2000"/>
                                        <p:tgtEl>
                                          <p:spTgt spid="8"/>
                                        </p:tgtEl>
                                      </p:cBhvr>
                                    </p:animEffect>
                                  </p:childTnLst>
                                </p:cTn>
                              </p:par>
                            </p:childTnLst>
                          </p:cTn>
                        </p:par>
                      </p:childTnLst>
                    </p:cTn>
                  </p:par>
                  <p:par>
                    <p:cTn id="47" fill="hold">
                      <p:stCondLst>
                        <p:cond delay="indefinite"/>
                      </p:stCondLst>
                      <p:childTnLst>
                        <p:par>
                          <p:cTn id="48" fill="hold">
                            <p:stCondLst>
                              <p:cond delay="0"/>
                            </p:stCondLst>
                            <p:childTnLst>
                              <p:par>
                                <p:cTn id="49" presetID="2" presetClass="entr" presetSubtype="8" fill="hold" grpId="0" nodeType="clickEffect">
                                  <p:stCondLst>
                                    <p:cond delay="0"/>
                                  </p:stCondLst>
                                  <p:childTnLst>
                                    <p:set>
                                      <p:cBhvr>
                                        <p:cTn id="50" dur="1" fill="hold">
                                          <p:stCondLst>
                                            <p:cond delay="0"/>
                                          </p:stCondLst>
                                        </p:cTn>
                                        <p:tgtEl>
                                          <p:spTgt spid="17"/>
                                        </p:tgtEl>
                                        <p:attrNameLst>
                                          <p:attrName>style.visibility</p:attrName>
                                        </p:attrNameLst>
                                      </p:cBhvr>
                                      <p:to>
                                        <p:strVal val="visible"/>
                                      </p:to>
                                    </p:set>
                                    <p:anim calcmode="lin" valueType="num">
                                      <p:cBhvr additive="base">
                                        <p:cTn id="51" dur="500" fill="hold"/>
                                        <p:tgtEl>
                                          <p:spTgt spid="17"/>
                                        </p:tgtEl>
                                        <p:attrNameLst>
                                          <p:attrName>ppt_x</p:attrName>
                                        </p:attrNameLst>
                                      </p:cBhvr>
                                      <p:tavLst>
                                        <p:tav tm="0">
                                          <p:val>
                                            <p:strVal val="0-#ppt_w/2"/>
                                          </p:val>
                                        </p:tav>
                                        <p:tav tm="100000">
                                          <p:val>
                                            <p:strVal val="#ppt_x"/>
                                          </p:val>
                                        </p:tav>
                                      </p:tavLst>
                                    </p:anim>
                                    <p:anim calcmode="lin" valueType="num">
                                      <p:cBhvr additive="base">
                                        <p:cTn id="52" dur="500" fill="hold"/>
                                        <p:tgtEl>
                                          <p:spTgt spid="17"/>
                                        </p:tgtEl>
                                        <p:attrNameLst>
                                          <p:attrName>ppt_y</p:attrName>
                                        </p:attrNameLst>
                                      </p:cBhvr>
                                      <p:tavLst>
                                        <p:tav tm="0">
                                          <p:val>
                                            <p:strVal val="#ppt_y"/>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19" presetClass="entr" presetSubtype="10" fill="hold" grpId="0" nodeType="clickEffect">
                                  <p:stCondLst>
                                    <p:cond delay="0"/>
                                  </p:stCondLst>
                                  <p:childTnLst>
                                    <p:set>
                                      <p:cBhvr>
                                        <p:cTn id="56" dur="1" fill="hold">
                                          <p:stCondLst>
                                            <p:cond delay="0"/>
                                          </p:stCondLst>
                                        </p:cTn>
                                        <p:tgtEl>
                                          <p:spTgt spid="26"/>
                                        </p:tgtEl>
                                        <p:attrNameLst>
                                          <p:attrName>style.visibility</p:attrName>
                                        </p:attrNameLst>
                                      </p:cBhvr>
                                      <p:to>
                                        <p:strVal val="visible"/>
                                      </p:to>
                                    </p:set>
                                    <p:anim calcmode="lin" valueType="num">
                                      <p:cBhvr>
                                        <p:cTn id="57" dur="5000" fill="hold"/>
                                        <p:tgtEl>
                                          <p:spTgt spid="26"/>
                                        </p:tgtEl>
                                        <p:attrNameLst>
                                          <p:attrName>ppt_w</p:attrName>
                                        </p:attrNameLst>
                                      </p:cBhvr>
                                      <p:tavLst>
                                        <p:tav tm="0" fmla="#ppt_w*sin(2.5*pi*$)">
                                          <p:val>
                                            <p:fltVal val="0"/>
                                          </p:val>
                                        </p:tav>
                                        <p:tav tm="100000">
                                          <p:val>
                                            <p:fltVal val="1"/>
                                          </p:val>
                                        </p:tav>
                                      </p:tavLst>
                                    </p:anim>
                                    <p:anim calcmode="lin" valueType="num">
                                      <p:cBhvr>
                                        <p:cTn id="58" dur="5000" fill="hold"/>
                                        <p:tgtEl>
                                          <p:spTgt spid="26"/>
                                        </p:tgtEl>
                                        <p:attrNameLst>
                                          <p:attrName>ppt_h</p:attrName>
                                        </p:attrNameLst>
                                      </p:cBhvr>
                                      <p:tavLst>
                                        <p:tav tm="0">
                                          <p:val>
                                            <p:strVal val="#ppt_h"/>
                                          </p:val>
                                        </p:tav>
                                        <p:tav tm="100000">
                                          <p:val>
                                            <p:strVal val="#ppt_h"/>
                                          </p:val>
                                        </p:tav>
                                      </p:tavLst>
                                    </p:anim>
                                  </p:childTnLst>
                                </p:cTn>
                              </p:par>
                            </p:childTnLst>
                          </p:cTn>
                        </p:par>
                      </p:childTnLst>
                    </p:cTn>
                  </p:par>
                  <p:par>
                    <p:cTn id="59" fill="hold">
                      <p:stCondLst>
                        <p:cond delay="indefinite"/>
                      </p:stCondLst>
                      <p:childTnLst>
                        <p:par>
                          <p:cTn id="60" fill="hold">
                            <p:stCondLst>
                              <p:cond delay="0"/>
                            </p:stCondLst>
                            <p:childTnLst>
                              <p:par>
                                <p:cTn id="61" presetID="8" presetClass="entr" presetSubtype="16" fill="hold" nodeType="clickEffect">
                                  <p:stCondLst>
                                    <p:cond delay="0"/>
                                  </p:stCondLst>
                                  <p:childTnLst>
                                    <p:set>
                                      <p:cBhvr>
                                        <p:cTn id="62" dur="1" fill="hold">
                                          <p:stCondLst>
                                            <p:cond delay="0"/>
                                          </p:stCondLst>
                                        </p:cTn>
                                        <p:tgtEl>
                                          <p:spTgt spid="15"/>
                                        </p:tgtEl>
                                        <p:attrNameLst>
                                          <p:attrName>style.visibility</p:attrName>
                                        </p:attrNameLst>
                                      </p:cBhvr>
                                      <p:to>
                                        <p:strVal val="visible"/>
                                      </p:to>
                                    </p:set>
                                    <p:animEffect transition="in" filter="diamond(in)">
                                      <p:cBhvr>
                                        <p:cTn id="63" dur="2000"/>
                                        <p:tgtEl>
                                          <p:spTgt spid="15"/>
                                        </p:tgtEl>
                                      </p:cBhvr>
                                    </p:animEffect>
                                  </p:childTnLst>
                                </p:cTn>
                              </p:par>
                            </p:childTnLst>
                          </p:cTn>
                        </p:par>
                      </p:childTnLst>
                    </p:cTn>
                  </p:par>
                  <p:par>
                    <p:cTn id="64" fill="hold">
                      <p:stCondLst>
                        <p:cond delay="indefinite"/>
                      </p:stCondLst>
                      <p:childTnLst>
                        <p:par>
                          <p:cTn id="65" fill="hold">
                            <p:stCondLst>
                              <p:cond delay="0"/>
                            </p:stCondLst>
                            <p:childTnLst>
                              <p:par>
                                <p:cTn id="66" presetID="2" presetClass="entr" presetSubtype="2" fill="hold" grpId="0" nodeType="clickEffect">
                                  <p:stCondLst>
                                    <p:cond delay="0"/>
                                  </p:stCondLst>
                                  <p:childTnLst>
                                    <p:set>
                                      <p:cBhvr>
                                        <p:cTn id="67" dur="1" fill="hold">
                                          <p:stCondLst>
                                            <p:cond delay="0"/>
                                          </p:stCondLst>
                                        </p:cTn>
                                        <p:tgtEl>
                                          <p:spTgt spid="16"/>
                                        </p:tgtEl>
                                        <p:attrNameLst>
                                          <p:attrName>style.visibility</p:attrName>
                                        </p:attrNameLst>
                                      </p:cBhvr>
                                      <p:to>
                                        <p:strVal val="visible"/>
                                      </p:to>
                                    </p:set>
                                    <p:anim calcmode="lin" valueType="num">
                                      <p:cBhvr additive="base">
                                        <p:cTn id="68" dur="500" fill="hold"/>
                                        <p:tgtEl>
                                          <p:spTgt spid="16"/>
                                        </p:tgtEl>
                                        <p:attrNameLst>
                                          <p:attrName>ppt_x</p:attrName>
                                        </p:attrNameLst>
                                      </p:cBhvr>
                                      <p:tavLst>
                                        <p:tav tm="0">
                                          <p:val>
                                            <p:strVal val="1+#ppt_w/2"/>
                                          </p:val>
                                        </p:tav>
                                        <p:tav tm="100000">
                                          <p:val>
                                            <p:strVal val="#ppt_x"/>
                                          </p:val>
                                        </p:tav>
                                      </p:tavLst>
                                    </p:anim>
                                    <p:anim calcmode="lin" valueType="num">
                                      <p:cBhvr additive="base">
                                        <p:cTn id="69" dur="500" fill="hold"/>
                                        <p:tgtEl>
                                          <p:spTgt spid="1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6" grpId="0"/>
      <p:bldP spid="17" grpId="0"/>
      <p:bldP spid="26" grpId="0" animBg="1"/>
      <p:bldP spid="27" grpId="0" animBg="1"/>
      <p:bldP spid="28"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70" name="Picture 14" descr="http://img.blesk.cz/img/1/full/588079-img-vladimir-dlouhy.jpg"/>
          <p:cNvPicPr>
            <a:picLocks noChangeAspect="1" noChangeArrowheads="1"/>
          </p:cNvPicPr>
          <p:nvPr/>
        </p:nvPicPr>
        <p:blipFill>
          <a:blip r:embed="rId2" cstate="print"/>
          <a:srcRect/>
          <a:stretch>
            <a:fillRect/>
          </a:stretch>
        </p:blipFill>
        <p:spPr bwMode="auto">
          <a:xfrm>
            <a:off x="2483768" y="1844824"/>
            <a:ext cx="4267200" cy="2857500"/>
          </a:xfrm>
          <a:prstGeom prst="rect">
            <a:avLst/>
          </a:prstGeom>
          <a:noFill/>
        </p:spPr>
      </p:pic>
      <p:pic>
        <p:nvPicPr>
          <p:cNvPr id="19472" name="Picture 16" descr="foto z filmu"/>
          <p:cNvPicPr>
            <a:picLocks noChangeAspect="1" noChangeArrowheads="1"/>
          </p:cNvPicPr>
          <p:nvPr/>
        </p:nvPicPr>
        <p:blipFill>
          <a:blip r:embed="rId3" cstate="print"/>
          <a:srcRect/>
          <a:stretch>
            <a:fillRect/>
          </a:stretch>
        </p:blipFill>
        <p:spPr bwMode="auto">
          <a:xfrm>
            <a:off x="1547664" y="692696"/>
            <a:ext cx="1245865" cy="1245865"/>
          </a:xfrm>
          <a:prstGeom prst="rect">
            <a:avLst/>
          </a:prstGeom>
          <a:noFill/>
        </p:spPr>
      </p:pic>
      <p:pic>
        <p:nvPicPr>
          <p:cNvPr id="19474" name="Picture 18" descr="foto z filmu"/>
          <p:cNvPicPr>
            <a:picLocks noChangeAspect="1" noChangeArrowheads="1"/>
          </p:cNvPicPr>
          <p:nvPr/>
        </p:nvPicPr>
        <p:blipFill>
          <a:blip r:embed="rId4" cstate="print"/>
          <a:srcRect/>
          <a:stretch>
            <a:fillRect/>
          </a:stretch>
        </p:blipFill>
        <p:spPr bwMode="auto">
          <a:xfrm>
            <a:off x="7596336" y="2492896"/>
            <a:ext cx="1296144" cy="1296144"/>
          </a:xfrm>
          <a:prstGeom prst="rect">
            <a:avLst/>
          </a:prstGeom>
          <a:noFill/>
        </p:spPr>
      </p:pic>
      <p:pic>
        <p:nvPicPr>
          <p:cNvPr id="19476" name="Picture 20" descr="foto z filmu"/>
          <p:cNvPicPr>
            <a:picLocks noChangeAspect="1" noChangeArrowheads="1"/>
          </p:cNvPicPr>
          <p:nvPr/>
        </p:nvPicPr>
        <p:blipFill>
          <a:blip r:embed="rId5" cstate="print"/>
          <a:srcRect/>
          <a:stretch>
            <a:fillRect/>
          </a:stretch>
        </p:blipFill>
        <p:spPr bwMode="auto">
          <a:xfrm>
            <a:off x="6516216" y="692696"/>
            <a:ext cx="1296144" cy="1296144"/>
          </a:xfrm>
          <a:prstGeom prst="rect">
            <a:avLst/>
          </a:prstGeom>
          <a:noFill/>
        </p:spPr>
      </p:pic>
      <p:pic>
        <p:nvPicPr>
          <p:cNvPr id="19478" name="Picture 22" descr="foto z filmu"/>
          <p:cNvPicPr>
            <a:picLocks noChangeAspect="1" noChangeArrowheads="1"/>
          </p:cNvPicPr>
          <p:nvPr/>
        </p:nvPicPr>
        <p:blipFill>
          <a:blip r:embed="rId6" cstate="print"/>
          <a:srcRect/>
          <a:stretch>
            <a:fillRect/>
          </a:stretch>
        </p:blipFill>
        <p:spPr bwMode="auto">
          <a:xfrm>
            <a:off x="323528" y="2564904"/>
            <a:ext cx="1296144" cy="1296144"/>
          </a:xfrm>
          <a:prstGeom prst="rect">
            <a:avLst/>
          </a:prstGeom>
          <a:noFill/>
        </p:spPr>
      </p:pic>
      <p:sp>
        <p:nvSpPr>
          <p:cNvPr id="16" name="TextovéPole 15"/>
          <p:cNvSpPr txBox="1"/>
          <p:nvPr/>
        </p:nvSpPr>
        <p:spPr>
          <a:xfrm>
            <a:off x="2987824" y="5445224"/>
            <a:ext cx="3312368" cy="215444"/>
          </a:xfrm>
          <a:prstGeom prst="rect">
            <a:avLst/>
          </a:prstGeom>
          <a:noFill/>
        </p:spPr>
        <p:txBody>
          <a:bodyPr wrap="square" rtlCol="0">
            <a:spAutoFit/>
          </a:bodyPr>
          <a:lstStyle/>
          <a:p>
            <a:r>
              <a:rPr lang="cs-CZ" sz="800" dirty="0" smtClean="0">
                <a:solidFill>
                  <a:schemeClr val="bg1"/>
                </a:solidFill>
              </a:rPr>
              <a:t>http://www.</a:t>
            </a:r>
            <a:r>
              <a:rPr lang="cs-CZ" sz="800" dirty="0" err="1" smtClean="0">
                <a:solidFill>
                  <a:schemeClr val="bg1"/>
                </a:solidFill>
              </a:rPr>
              <a:t>kinobox.cz</a:t>
            </a:r>
            <a:r>
              <a:rPr lang="cs-CZ" sz="800" dirty="0" smtClean="0">
                <a:solidFill>
                  <a:schemeClr val="bg1"/>
                </a:solidFill>
              </a:rPr>
              <a:t>/film/24780-</a:t>
            </a:r>
            <a:r>
              <a:rPr lang="cs-CZ" sz="800" dirty="0" err="1" smtClean="0">
                <a:solidFill>
                  <a:schemeClr val="bg1"/>
                </a:solidFill>
              </a:rPr>
              <a:t>uz</a:t>
            </a:r>
            <a:r>
              <a:rPr lang="cs-CZ" sz="800" dirty="0" smtClean="0">
                <a:solidFill>
                  <a:schemeClr val="bg1"/>
                </a:solidFill>
              </a:rPr>
              <a:t>-zase-</a:t>
            </a:r>
            <a:r>
              <a:rPr lang="cs-CZ" sz="800" dirty="0" err="1" smtClean="0">
                <a:solidFill>
                  <a:schemeClr val="bg1"/>
                </a:solidFill>
              </a:rPr>
              <a:t>skacu</a:t>
            </a:r>
            <a:r>
              <a:rPr lang="cs-CZ" sz="800" dirty="0" smtClean="0">
                <a:solidFill>
                  <a:schemeClr val="bg1"/>
                </a:solidFill>
              </a:rPr>
              <a:t>-pres-</a:t>
            </a:r>
            <a:r>
              <a:rPr lang="cs-CZ" sz="800" dirty="0" err="1" smtClean="0">
                <a:solidFill>
                  <a:schemeClr val="bg1"/>
                </a:solidFill>
              </a:rPr>
              <a:t>kaluze</a:t>
            </a:r>
            <a:r>
              <a:rPr lang="cs-CZ" sz="800" dirty="0" smtClean="0">
                <a:solidFill>
                  <a:schemeClr val="bg1"/>
                </a:solidFill>
              </a:rPr>
              <a:t>/</a:t>
            </a:r>
            <a:r>
              <a:rPr lang="cs-CZ" sz="800" dirty="0" err="1" smtClean="0">
                <a:solidFill>
                  <a:schemeClr val="bg1"/>
                </a:solidFill>
              </a:rPr>
              <a:t>fotogalerie</a:t>
            </a:r>
            <a:endParaRPr lang="cs-CZ" sz="800" dirty="0">
              <a:solidFill>
                <a:schemeClr val="bg1"/>
              </a:solidFill>
            </a:endParaRPr>
          </a:p>
        </p:txBody>
      </p:sp>
      <p:pic>
        <p:nvPicPr>
          <p:cNvPr id="19480" name="Picture 24" descr="foto z filmu"/>
          <p:cNvPicPr>
            <a:picLocks noChangeAspect="1" noChangeArrowheads="1"/>
          </p:cNvPicPr>
          <p:nvPr/>
        </p:nvPicPr>
        <p:blipFill>
          <a:blip r:embed="rId7" cstate="print"/>
          <a:srcRect/>
          <a:stretch>
            <a:fillRect/>
          </a:stretch>
        </p:blipFill>
        <p:spPr bwMode="auto">
          <a:xfrm>
            <a:off x="1403648" y="4437112"/>
            <a:ext cx="1368152" cy="1368152"/>
          </a:xfrm>
          <a:prstGeom prst="rect">
            <a:avLst/>
          </a:prstGeom>
          <a:noFill/>
        </p:spPr>
      </p:pic>
      <p:pic>
        <p:nvPicPr>
          <p:cNvPr id="19482" name="Picture 26" descr="foto z filmu"/>
          <p:cNvPicPr>
            <a:picLocks noChangeAspect="1" noChangeArrowheads="1"/>
          </p:cNvPicPr>
          <p:nvPr/>
        </p:nvPicPr>
        <p:blipFill>
          <a:blip r:embed="rId8" cstate="print"/>
          <a:srcRect/>
          <a:stretch>
            <a:fillRect/>
          </a:stretch>
        </p:blipFill>
        <p:spPr bwMode="auto">
          <a:xfrm>
            <a:off x="6516216" y="4509120"/>
            <a:ext cx="1331640" cy="1331640"/>
          </a:xfrm>
          <a:prstGeom prst="rect">
            <a:avLst/>
          </a:prstGeom>
          <a:noFill/>
        </p:spPr>
      </p:pic>
      <p:sp>
        <p:nvSpPr>
          <p:cNvPr id="19" name="TextovéPole 18"/>
          <p:cNvSpPr txBox="1"/>
          <p:nvPr/>
        </p:nvSpPr>
        <p:spPr>
          <a:xfrm>
            <a:off x="2987824" y="548680"/>
            <a:ext cx="3326552" cy="584775"/>
          </a:xfrm>
          <a:prstGeom prst="rect">
            <a:avLst/>
          </a:prstGeom>
          <a:noFill/>
        </p:spPr>
        <p:txBody>
          <a:bodyPr wrap="none" rtlCol="0">
            <a:spAutoFit/>
          </a:bodyPr>
          <a:lstStyle/>
          <a:p>
            <a:r>
              <a:rPr lang="cs-CZ" sz="3200" dirty="0" smtClean="0">
                <a:solidFill>
                  <a:schemeClr val="bg1"/>
                </a:solidFill>
                <a:latin typeface="Arial" pitchFamily="34" charset="0"/>
                <a:cs typeface="Arial" pitchFamily="34" charset="0"/>
              </a:rPr>
              <a:t>Fotografie z filmu</a:t>
            </a:r>
            <a:endParaRPr lang="cs-CZ" sz="3200" dirty="0">
              <a:solidFill>
                <a:schemeClr val="bg1"/>
              </a:solidFill>
              <a:latin typeface="Arial" pitchFamily="34" charset="0"/>
              <a:cs typeface="Arial" pitchFamily="34" charset="0"/>
            </a:endParaRPr>
          </a:p>
        </p:txBody>
      </p:sp>
      <p:sp>
        <p:nvSpPr>
          <p:cNvPr id="20" name="TextovéPole 19"/>
          <p:cNvSpPr txBox="1"/>
          <p:nvPr/>
        </p:nvSpPr>
        <p:spPr>
          <a:xfrm>
            <a:off x="3635896" y="4365104"/>
            <a:ext cx="3096344" cy="246221"/>
          </a:xfrm>
          <a:prstGeom prst="rect">
            <a:avLst/>
          </a:prstGeom>
          <a:noFill/>
        </p:spPr>
        <p:txBody>
          <a:bodyPr wrap="square" rtlCol="0">
            <a:spAutoFit/>
          </a:bodyPr>
          <a:lstStyle/>
          <a:p>
            <a:r>
              <a:rPr lang="cs-CZ" sz="1000" dirty="0" smtClean="0">
                <a:solidFill>
                  <a:schemeClr val="bg1"/>
                </a:solidFill>
              </a:rPr>
              <a:t>http://www.</a:t>
            </a:r>
            <a:r>
              <a:rPr lang="cs-CZ" sz="1000" dirty="0" err="1" smtClean="0">
                <a:solidFill>
                  <a:schemeClr val="bg1"/>
                </a:solidFill>
              </a:rPr>
              <a:t>fdb.cz</a:t>
            </a:r>
            <a:r>
              <a:rPr lang="cs-CZ" sz="1000" dirty="0" smtClean="0">
                <a:solidFill>
                  <a:schemeClr val="bg1"/>
                </a:solidFill>
              </a:rPr>
              <a:t>/lidi/18682-</a:t>
            </a:r>
            <a:r>
              <a:rPr lang="cs-CZ" sz="1000" dirty="0" err="1" smtClean="0">
                <a:solidFill>
                  <a:schemeClr val="bg1"/>
                </a:solidFill>
              </a:rPr>
              <a:t>vladimir</a:t>
            </a:r>
            <a:r>
              <a:rPr lang="cs-CZ" sz="1000" dirty="0" smtClean="0">
                <a:solidFill>
                  <a:schemeClr val="bg1"/>
                </a:solidFill>
              </a:rPr>
              <a:t>-</a:t>
            </a:r>
            <a:r>
              <a:rPr lang="cs-CZ" sz="1000" dirty="0" err="1" smtClean="0">
                <a:solidFill>
                  <a:schemeClr val="bg1"/>
                </a:solidFill>
              </a:rPr>
              <a:t>dlouhy.html</a:t>
            </a:r>
            <a:endParaRPr lang="cs-CZ" sz="1000" dirty="0">
              <a:solidFill>
                <a:schemeClr val="bg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checkerboard(across)">
                                      <p:cBhvr>
                                        <p:cTn id="7" dur="500"/>
                                        <p:tgtEl>
                                          <p:spTgt spid="19"/>
                                        </p:tgtEl>
                                      </p:cBhvr>
                                    </p:animEffect>
                                  </p:childTnLst>
                                </p:cTn>
                              </p:par>
                            </p:childTnLst>
                          </p:cTn>
                        </p:par>
                      </p:childTnLst>
                    </p:cTn>
                  </p:par>
                  <p:par>
                    <p:cTn id="8" fill="hold">
                      <p:stCondLst>
                        <p:cond delay="indefinite"/>
                      </p:stCondLst>
                      <p:childTnLst>
                        <p:par>
                          <p:cTn id="9" fill="hold">
                            <p:stCondLst>
                              <p:cond delay="0"/>
                            </p:stCondLst>
                            <p:childTnLst>
                              <p:par>
                                <p:cTn id="10" presetID="8" presetClass="entr" presetSubtype="16" fill="hold" nodeType="clickEffect">
                                  <p:stCondLst>
                                    <p:cond delay="0"/>
                                  </p:stCondLst>
                                  <p:childTnLst>
                                    <p:set>
                                      <p:cBhvr>
                                        <p:cTn id="11" dur="1" fill="hold">
                                          <p:stCondLst>
                                            <p:cond delay="0"/>
                                          </p:stCondLst>
                                        </p:cTn>
                                        <p:tgtEl>
                                          <p:spTgt spid="19470"/>
                                        </p:tgtEl>
                                        <p:attrNameLst>
                                          <p:attrName>style.visibility</p:attrName>
                                        </p:attrNameLst>
                                      </p:cBhvr>
                                      <p:to>
                                        <p:strVal val="visible"/>
                                      </p:to>
                                    </p:set>
                                    <p:animEffect transition="in" filter="diamond(in)">
                                      <p:cBhvr>
                                        <p:cTn id="12" dur="2000"/>
                                        <p:tgtEl>
                                          <p:spTgt spid="19470"/>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2" fill="hold" grpId="0" nodeType="clickEffect">
                                  <p:stCondLst>
                                    <p:cond delay="0"/>
                                  </p:stCondLst>
                                  <p:childTnLst>
                                    <p:set>
                                      <p:cBhvr>
                                        <p:cTn id="16" dur="1" fill="hold">
                                          <p:stCondLst>
                                            <p:cond delay="0"/>
                                          </p:stCondLst>
                                        </p:cTn>
                                        <p:tgtEl>
                                          <p:spTgt spid="20"/>
                                        </p:tgtEl>
                                        <p:attrNameLst>
                                          <p:attrName>style.visibility</p:attrName>
                                        </p:attrNameLst>
                                      </p:cBhvr>
                                      <p:to>
                                        <p:strVal val="visible"/>
                                      </p:to>
                                    </p:set>
                                    <p:anim calcmode="lin" valueType="num">
                                      <p:cBhvr additive="base">
                                        <p:cTn id="17" dur="500" fill="hold"/>
                                        <p:tgtEl>
                                          <p:spTgt spid="20"/>
                                        </p:tgtEl>
                                        <p:attrNameLst>
                                          <p:attrName>ppt_x</p:attrName>
                                        </p:attrNameLst>
                                      </p:cBhvr>
                                      <p:tavLst>
                                        <p:tav tm="0">
                                          <p:val>
                                            <p:strVal val="1+#ppt_w/2"/>
                                          </p:val>
                                        </p:tav>
                                        <p:tav tm="100000">
                                          <p:val>
                                            <p:strVal val="#ppt_x"/>
                                          </p:val>
                                        </p:tav>
                                      </p:tavLst>
                                    </p:anim>
                                    <p:anim calcmode="lin" valueType="num">
                                      <p:cBhvr additive="base">
                                        <p:cTn id="18" dur="500" fill="hold"/>
                                        <p:tgtEl>
                                          <p:spTgt spid="20"/>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8" presetClass="entr" presetSubtype="16" fill="hold" nodeType="clickEffect">
                                  <p:stCondLst>
                                    <p:cond delay="0"/>
                                  </p:stCondLst>
                                  <p:childTnLst>
                                    <p:set>
                                      <p:cBhvr>
                                        <p:cTn id="22" dur="1" fill="hold">
                                          <p:stCondLst>
                                            <p:cond delay="0"/>
                                          </p:stCondLst>
                                        </p:cTn>
                                        <p:tgtEl>
                                          <p:spTgt spid="19472"/>
                                        </p:tgtEl>
                                        <p:attrNameLst>
                                          <p:attrName>style.visibility</p:attrName>
                                        </p:attrNameLst>
                                      </p:cBhvr>
                                      <p:to>
                                        <p:strVal val="visible"/>
                                      </p:to>
                                    </p:set>
                                    <p:animEffect transition="in" filter="diamond(in)">
                                      <p:cBhvr>
                                        <p:cTn id="23" dur="2000"/>
                                        <p:tgtEl>
                                          <p:spTgt spid="19472"/>
                                        </p:tgtEl>
                                      </p:cBhvr>
                                    </p:animEffect>
                                  </p:childTnLst>
                                </p:cTn>
                              </p:par>
                            </p:childTnLst>
                          </p:cTn>
                        </p:par>
                      </p:childTnLst>
                    </p:cTn>
                  </p:par>
                  <p:par>
                    <p:cTn id="24" fill="hold">
                      <p:stCondLst>
                        <p:cond delay="indefinite"/>
                      </p:stCondLst>
                      <p:childTnLst>
                        <p:par>
                          <p:cTn id="25" fill="hold">
                            <p:stCondLst>
                              <p:cond delay="0"/>
                            </p:stCondLst>
                            <p:childTnLst>
                              <p:par>
                                <p:cTn id="26" presetID="8" presetClass="entr" presetSubtype="16" fill="hold" nodeType="clickEffect">
                                  <p:stCondLst>
                                    <p:cond delay="0"/>
                                  </p:stCondLst>
                                  <p:childTnLst>
                                    <p:set>
                                      <p:cBhvr>
                                        <p:cTn id="27" dur="1" fill="hold">
                                          <p:stCondLst>
                                            <p:cond delay="0"/>
                                          </p:stCondLst>
                                        </p:cTn>
                                        <p:tgtEl>
                                          <p:spTgt spid="19478"/>
                                        </p:tgtEl>
                                        <p:attrNameLst>
                                          <p:attrName>style.visibility</p:attrName>
                                        </p:attrNameLst>
                                      </p:cBhvr>
                                      <p:to>
                                        <p:strVal val="visible"/>
                                      </p:to>
                                    </p:set>
                                    <p:animEffect transition="in" filter="diamond(in)">
                                      <p:cBhvr>
                                        <p:cTn id="28" dur="2000"/>
                                        <p:tgtEl>
                                          <p:spTgt spid="19478"/>
                                        </p:tgtEl>
                                      </p:cBhvr>
                                    </p:animEffect>
                                  </p:childTnLst>
                                </p:cTn>
                              </p:par>
                            </p:childTnLst>
                          </p:cTn>
                        </p:par>
                      </p:childTnLst>
                    </p:cTn>
                  </p:par>
                  <p:par>
                    <p:cTn id="29" fill="hold">
                      <p:stCondLst>
                        <p:cond delay="indefinite"/>
                      </p:stCondLst>
                      <p:childTnLst>
                        <p:par>
                          <p:cTn id="30" fill="hold">
                            <p:stCondLst>
                              <p:cond delay="0"/>
                            </p:stCondLst>
                            <p:childTnLst>
                              <p:par>
                                <p:cTn id="31" presetID="8" presetClass="entr" presetSubtype="16" fill="hold" nodeType="clickEffect">
                                  <p:stCondLst>
                                    <p:cond delay="0"/>
                                  </p:stCondLst>
                                  <p:childTnLst>
                                    <p:set>
                                      <p:cBhvr>
                                        <p:cTn id="32" dur="1" fill="hold">
                                          <p:stCondLst>
                                            <p:cond delay="0"/>
                                          </p:stCondLst>
                                        </p:cTn>
                                        <p:tgtEl>
                                          <p:spTgt spid="19480"/>
                                        </p:tgtEl>
                                        <p:attrNameLst>
                                          <p:attrName>style.visibility</p:attrName>
                                        </p:attrNameLst>
                                      </p:cBhvr>
                                      <p:to>
                                        <p:strVal val="visible"/>
                                      </p:to>
                                    </p:set>
                                    <p:animEffect transition="in" filter="diamond(in)">
                                      <p:cBhvr>
                                        <p:cTn id="33" dur="2000"/>
                                        <p:tgtEl>
                                          <p:spTgt spid="19480"/>
                                        </p:tgtEl>
                                      </p:cBhvr>
                                    </p:animEffect>
                                  </p:childTnLst>
                                </p:cTn>
                              </p:par>
                            </p:childTnLst>
                          </p:cTn>
                        </p:par>
                      </p:childTnLst>
                    </p:cTn>
                  </p:par>
                  <p:par>
                    <p:cTn id="34" fill="hold">
                      <p:stCondLst>
                        <p:cond delay="indefinite"/>
                      </p:stCondLst>
                      <p:childTnLst>
                        <p:par>
                          <p:cTn id="35" fill="hold">
                            <p:stCondLst>
                              <p:cond delay="0"/>
                            </p:stCondLst>
                            <p:childTnLst>
                              <p:par>
                                <p:cTn id="36" presetID="8" presetClass="entr" presetSubtype="16" fill="hold" nodeType="clickEffect">
                                  <p:stCondLst>
                                    <p:cond delay="0"/>
                                  </p:stCondLst>
                                  <p:childTnLst>
                                    <p:set>
                                      <p:cBhvr>
                                        <p:cTn id="37" dur="1" fill="hold">
                                          <p:stCondLst>
                                            <p:cond delay="0"/>
                                          </p:stCondLst>
                                        </p:cTn>
                                        <p:tgtEl>
                                          <p:spTgt spid="19476"/>
                                        </p:tgtEl>
                                        <p:attrNameLst>
                                          <p:attrName>style.visibility</p:attrName>
                                        </p:attrNameLst>
                                      </p:cBhvr>
                                      <p:to>
                                        <p:strVal val="visible"/>
                                      </p:to>
                                    </p:set>
                                    <p:animEffect transition="in" filter="diamond(in)">
                                      <p:cBhvr>
                                        <p:cTn id="38" dur="2000"/>
                                        <p:tgtEl>
                                          <p:spTgt spid="19476"/>
                                        </p:tgtEl>
                                      </p:cBhvr>
                                    </p:animEffect>
                                  </p:childTnLst>
                                </p:cTn>
                              </p:par>
                            </p:childTnLst>
                          </p:cTn>
                        </p:par>
                      </p:childTnLst>
                    </p:cTn>
                  </p:par>
                  <p:par>
                    <p:cTn id="39" fill="hold">
                      <p:stCondLst>
                        <p:cond delay="indefinite"/>
                      </p:stCondLst>
                      <p:childTnLst>
                        <p:par>
                          <p:cTn id="40" fill="hold">
                            <p:stCondLst>
                              <p:cond delay="0"/>
                            </p:stCondLst>
                            <p:childTnLst>
                              <p:par>
                                <p:cTn id="41" presetID="8" presetClass="entr" presetSubtype="16" fill="hold" nodeType="clickEffect">
                                  <p:stCondLst>
                                    <p:cond delay="0"/>
                                  </p:stCondLst>
                                  <p:childTnLst>
                                    <p:set>
                                      <p:cBhvr>
                                        <p:cTn id="42" dur="1" fill="hold">
                                          <p:stCondLst>
                                            <p:cond delay="0"/>
                                          </p:stCondLst>
                                        </p:cTn>
                                        <p:tgtEl>
                                          <p:spTgt spid="19474"/>
                                        </p:tgtEl>
                                        <p:attrNameLst>
                                          <p:attrName>style.visibility</p:attrName>
                                        </p:attrNameLst>
                                      </p:cBhvr>
                                      <p:to>
                                        <p:strVal val="visible"/>
                                      </p:to>
                                    </p:set>
                                    <p:animEffect transition="in" filter="diamond(in)">
                                      <p:cBhvr>
                                        <p:cTn id="43" dur="2000"/>
                                        <p:tgtEl>
                                          <p:spTgt spid="19474"/>
                                        </p:tgtEl>
                                      </p:cBhvr>
                                    </p:animEffect>
                                  </p:childTnLst>
                                </p:cTn>
                              </p:par>
                            </p:childTnLst>
                          </p:cTn>
                        </p:par>
                      </p:childTnLst>
                    </p:cTn>
                  </p:par>
                  <p:par>
                    <p:cTn id="44" fill="hold">
                      <p:stCondLst>
                        <p:cond delay="indefinite"/>
                      </p:stCondLst>
                      <p:childTnLst>
                        <p:par>
                          <p:cTn id="45" fill="hold">
                            <p:stCondLst>
                              <p:cond delay="0"/>
                            </p:stCondLst>
                            <p:childTnLst>
                              <p:par>
                                <p:cTn id="46" presetID="8" presetClass="entr" presetSubtype="16" fill="hold" nodeType="clickEffect">
                                  <p:stCondLst>
                                    <p:cond delay="0"/>
                                  </p:stCondLst>
                                  <p:childTnLst>
                                    <p:set>
                                      <p:cBhvr>
                                        <p:cTn id="47" dur="1" fill="hold">
                                          <p:stCondLst>
                                            <p:cond delay="0"/>
                                          </p:stCondLst>
                                        </p:cTn>
                                        <p:tgtEl>
                                          <p:spTgt spid="19482"/>
                                        </p:tgtEl>
                                        <p:attrNameLst>
                                          <p:attrName>style.visibility</p:attrName>
                                        </p:attrNameLst>
                                      </p:cBhvr>
                                      <p:to>
                                        <p:strVal val="visible"/>
                                      </p:to>
                                    </p:set>
                                    <p:animEffect transition="in" filter="diamond(in)">
                                      <p:cBhvr>
                                        <p:cTn id="48" dur="2000"/>
                                        <p:tgtEl>
                                          <p:spTgt spid="19482"/>
                                        </p:tgtEl>
                                      </p:cBhvr>
                                    </p:animEffect>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16"/>
                                        </p:tgtEl>
                                        <p:attrNameLst>
                                          <p:attrName>style.visibility</p:attrName>
                                        </p:attrNameLst>
                                      </p:cBhvr>
                                      <p:to>
                                        <p:strVal val="visible"/>
                                      </p:to>
                                    </p:set>
                                    <p:anim calcmode="lin" valueType="num">
                                      <p:cBhvr additive="base">
                                        <p:cTn id="53" dur="500" fill="hold"/>
                                        <p:tgtEl>
                                          <p:spTgt spid="16"/>
                                        </p:tgtEl>
                                        <p:attrNameLst>
                                          <p:attrName>ppt_x</p:attrName>
                                        </p:attrNameLst>
                                      </p:cBhvr>
                                      <p:tavLst>
                                        <p:tav tm="0">
                                          <p:val>
                                            <p:strVal val="#ppt_x"/>
                                          </p:val>
                                        </p:tav>
                                        <p:tav tm="100000">
                                          <p:val>
                                            <p:strVal val="#ppt_x"/>
                                          </p:val>
                                        </p:tav>
                                      </p:tavLst>
                                    </p:anim>
                                    <p:anim calcmode="lin" valueType="num">
                                      <p:cBhvr additive="base">
                                        <p:cTn id="54"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19" grpId="0"/>
      <p:bldP spid="20"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a:xfrm>
            <a:off x="395536" y="404664"/>
            <a:ext cx="8229600" cy="980728"/>
          </a:xfrm>
        </p:spPr>
        <p:txBody>
          <a:bodyPr/>
          <a:lstStyle/>
          <a:p>
            <a:r>
              <a:rPr lang="cs-CZ" dirty="0" smtClean="0">
                <a:solidFill>
                  <a:schemeClr val="bg1"/>
                </a:solidFill>
              </a:rPr>
              <a:t>OBSAH DÍLA</a:t>
            </a:r>
            <a:endParaRPr lang="cs-CZ" dirty="0">
              <a:solidFill>
                <a:schemeClr val="bg1"/>
              </a:solidFill>
            </a:endParaRPr>
          </a:p>
        </p:txBody>
      </p:sp>
      <p:sp>
        <p:nvSpPr>
          <p:cNvPr id="5" name="TextovéPole 4"/>
          <p:cNvSpPr txBox="1"/>
          <p:nvPr/>
        </p:nvSpPr>
        <p:spPr>
          <a:xfrm>
            <a:off x="467544" y="1700808"/>
            <a:ext cx="8352928" cy="4093428"/>
          </a:xfrm>
          <a:prstGeom prst="rect">
            <a:avLst/>
          </a:prstGeom>
          <a:noFill/>
        </p:spPr>
        <p:txBody>
          <a:bodyPr wrap="square" rtlCol="0">
            <a:spAutoFit/>
          </a:bodyPr>
          <a:lstStyle/>
          <a:p>
            <a:pPr lvl="0"/>
            <a:r>
              <a:rPr lang="cs-CZ" sz="2000" dirty="0" smtClean="0">
                <a:solidFill>
                  <a:schemeClr val="bg1"/>
                </a:solidFill>
              </a:rPr>
              <a:t>Kniha je autobiografickým příběhem z autorova dětství, kdy ho zasáhla dětská obrna a on ochrnul na obě nohy. Jeho otec byl krotitelem koní a Alan si ho moc vážil a od raného dětství si přál kráčet v jeho </a:t>
            </a:r>
            <a:r>
              <a:rPr lang="cs-CZ" sz="2000" dirty="0" smtClean="0">
                <a:solidFill>
                  <a:schemeClr val="bg1"/>
                </a:solidFill>
              </a:rPr>
              <a:t>šlépějích</a:t>
            </a:r>
            <a:r>
              <a:rPr lang="cs-CZ" sz="2000" dirty="0" smtClean="0">
                <a:solidFill>
                  <a:schemeClr val="bg1"/>
                </a:solidFill>
              </a:rPr>
              <a:t>. Postihla ho ale dětská obrna a znehybněla mu obě nohy - jednu necítil vůbec a druhou ovládal jen z části.  Alan podstoupil různé léčebné procedury a operace, ale nic mu nepomohlo. Nepokládal se ale za mrzáka a snažil se dělat všechno jako ostatní děti. Jezdil na vozíku nebo chodil o berlích, takže horní polovinu těla měl krásně urostlou a svalnatou. Během dětství se setkal s mnoha odlišnými názory na svůj handicap, sám se ale nikdy jako handicapovaný necítil - chytal králíky, naučil se plavat a toužil po jízdě na koni, kterou několik let tajně trénoval na kamarádovu poníku Jitřence. Po letech dřiny se mu skutečně podařilo ovládat koně bez pomoci nohou. Rodiče na něj byli pyšní a on byl rád, že dosáhl vytouženého cíle.</a:t>
            </a:r>
            <a:endParaRPr lang="cs-CZ" sz="2000" dirty="0">
              <a:solidFill>
                <a:schemeClr val="bg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548680"/>
            <a:ext cx="8229600" cy="1143000"/>
          </a:xfrm>
        </p:spPr>
        <p:txBody>
          <a:bodyPr/>
          <a:lstStyle/>
          <a:p>
            <a:r>
              <a:rPr lang="cs-CZ" dirty="0" smtClean="0">
                <a:solidFill>
                  <a:schemeClr val="bg1"/>
                </a:solidFill>
                <a:latin typeface="Arial" pitchFamily="34" charset="0"/>
                <a:cs typeface="Arial" pitchFamily="34" charset="0"/>
              </a:rPr>
              <a:t>ZDROJE</a:t>
            </a:r>
            <a:endParaRPr lang="cs-CZ" dirty="0">
              <a:solidFill>
                <a:schemeClr val="bg1"/>
              </a:solidFill>
              <a:latin typeface="Arial" pitchFamily="34" charset="0"/>
              <a:cs typeface="Arial" pitchFamily="34" charset="0"/>
            </a:endParaRPr>
          </a:p>
        </p:txBody>
      </p:sp>
      <p:sp>
        <p:nvSpPr>
          <p:cNvPr id="3" name="TextovéPole 2"/>
          <p:cNvSpPr txBox="1"/>
          <p:nvPr/>
        </p:nvSpPr>
        <p:spPr>
          <a:xfrm>
            <a:off x="899592" y="1988840"/>
            <a:ext cx="4963410" cy="646331"/>
          </a:xfrm>
          <a:prstGeom prst="rect">
            <a:avLst/>
          </a:prstGeom>
          <a:noFill/>
        </p:spPr>
        <p:txBody>
          <a:bodyPr wrap="none" rtlCol="0">
            <a:spAutoFit/>
          </a:bodyPr>
          <a:lstStyle/>
          <a:p>
            <a:r>
              <a:rPr lang="cs-CZ" sz="3600" b="1" dirty="0" smtClean="0">
                <a:solidFill>
                  <a:schemeClr val="bg1"/>
                </a:solidFill>
              </a:rPr>
              <a:t>viz v průběhu prezentace</a:t>
            </a:r>
            <a:endParaRPr lang="cs-CZ" sz="3600" b="1" dirty="0">
              <a:solidFill>
                <a:schemeClr val="bg1"/>
              </a:solidFill>
            </a:endParaRP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Obdélník 11"/>
          <p:cNvSpPr/>
          <p:nvPr/>
        </p:nvSpPr>
        <p:spPr>
          <a:xfrm>
            <a:off x="899592" y="1196752"/>
            <a:ext cx="7488832" cy="4320480"/>
          </a:xfrm>
          <a:prstGeom prst="rect">
            <a:avLst/>
          </a:prstGeom>
          <a:noFill/>
        </p:spPr>
        <p:txBody>
          <a:bodyPr wrap="none" lIns="91440" tIns="45720" rIns="91440" bIns="45720">
            <a:prstTxWarp prst="textDeflate">
              <a:avLst/>
            </a:prstTxWarp>
            <a:spAutoFit/>
          </a:bodyPr>
          <a:lstStyle/>
          <a:p>
            <a:pPr algn="ctr"/>
            <a:r>
              <a:rPr lang="cs-CZ" sz="5400" b="1" cap="none" spc="0" dirty="0" smtClean="0">
                <a:ln w="17780" cmpd="sng">
                  <a:solidFill>
                    <a:srgbClr val="FFFFFF"/>
                  </a:solidFill>
                  <a:prstDash val="solid"/>
                  <a:miter lim="800000"/>
                </a:ln>
                <a:solidFill>
                  <a:schemeClr val="bg1"/>
                </a:solidFill>
                <a:effectLst>
                  <a:outerShdw blurRad="50800" algn="tl" rotWithShape="0">
                    <a:srgbClr val="000000"/>
                  </a:outerShdw>
                </a:effectLst>
              </a:rPr>
              <a:t>KONEC</a:t>
            </a:r>
            <a:endParaRPr lang="cs-CZ" sz="5400" b="1" cap="none" spc="0" dirty="0">
              <a:ln w="17780" cmpd="sng">
                <a:solidFill>
                  <a:srgbClr val="FFFFFF"/>
                </a:solidFill>
                <a:prstDash val="solid"/>
                <a:miter lim="800000"/>
              </a:ln>
              <a:solidFill>
                <a:schemeClr val="bg1"/>
              </a:solidFill>
              <a:effectLst>
                <a:outerShdw blurRad="50800" algn="tl" rotWithShape="0">
                  <a:srgbClr val="000000"/>
                </a:outerShdw>
              </a:effectLst>
            </a:endParaRP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323</TotalTime>
  <Words>456</Words>
  <Application>Microsoft Office PowerPoint</Application>
  <PresentationFormat>Předvádění na obrazovce (4:3)</PresentationFormat>
  <Paragraphs>60</Paragraphs>
  <Slides>11</Slides>
  <Notes>0</Notes>
  <HiddenSlides>0</HiddenSlides>
  <MMClips>0</MMClips>
  <ScaleCrop>false</ScaleCrop>
  <HeadingPairs>
    <vt:vector size="4" baseType="variant">
      <vt:variant>
        <vt:lpstr>Motiv</vt:lpstr>
      </vt:variant>
      <vt:variant>
        <vt:i4>1</vt:i4>
      </vt:variant>
      <vt:variant>
        <vt:lpstr>Nadpisy snímků</vt:lpstr>
      </vt:variant>
      <vt:variant>
        <vt:i4>11</vt:i4>
      </vt:variant>
    </vt:vector>
  </HeadingPairs>
  <TitlesOfParts>
    <vt:vector size="12" baseType="lpstr">
      <vt:lpstr>Motiv sady Office</vt:lpstr>
      <vt:lpstr>                                                              Projekt: Moderní výuka   Registrační číslo: CZ.1.07/1.4.00/21.3192   Číslo DUM: VY_32 _INOVACE_ 11.1.02     Jméno autora: Mgr. Romana Krulišová   Datum, období, kdy byl vytvořen:  1. srpna 2012   Název práce: Alan Marshall   Předmět, pro který je VM určen: Český jazyk - literatura    Ročník, pro který je VM určen:  9. ročník   Časová dotace: 45 minut   Vzdělávací oblast, tematický okruh, téma: Literární výchova, portréty autorů, Alan Marshall   Metodický list, anotace - výstižný popis způsobu použití VM ve výuce:  Prostřednictvím prezentace si žáci zopakují a upevní znalosti a informace, které získali o autorovi v průběhu literární výchovy na 2. stupni ZŠ   Pomůcky: datový projektor, plátno, počítač, psací potřeby         </vt:lpstr>
      <vt:lpstr>ALAN</vt:lpstr>
      <vt:lpstr>Snímek 3</vt:lpstr>
      <vt:lpstr>KDO TO BYL?</vt:lpstr>
      <vt:lpstr>ŽIVOT</vt:lpstr>
      <vt:lpstr>DÍLO</vt:lpstr>
      <vt:lpstr>Snímek 7</vt:lpstr>
      <vt:lpstr>Snímek 8</vt:lpstr>
      <vt:lpstr>OBSAH DÍLA</vt:lpstr>
      <vt:lpstr>ZDROJE</vt:lpstr>
      <vt:lpstr>Snímek 11</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ALAN</dc:title>
  <dc:creator>Acer</dc:creator>
  <cp:lastModifiedBy>Acer</cp:lastModifiedBy>
  <cp:revision>42</cp:revision>
  <dcterms:created xsi:type="dcterms:W3CDTF">2012-08-02T15:47:49Z</dcterms:created>
  <dcterms:modified xsi:type="dcterms:W3CDTF">2013-10-05T05:59:12Z</dcterms:modified>
</cp:coreProperties>
</file>