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4ABF8D-6580-4E47-AFC8-C5BC4E4D5A92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ADE5C6-86EE-4C2D-92A3-49152F76CA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029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6997875-4430-4839-A1A9-300290F7956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1844824"/>
            <a:ext cx="8568951" cy="489364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VY_12_INOVACE_2.2.10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</a:t>
            </a:r>
            <a:r>
              <a:rPr lang="cs-CZ" sz="14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smtClean="0">
                <a:latin typeface="Times New Roman" pitchFamily="18" charset="0"/>
                <a:cs typeface="Times New Roman" pitchFamily="18" charset="0"/>
              </a:rPr>
              <a:t>říjen 2011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Výrazy s proměnnými vyjádřené slovy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 osmý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25 – 30 minut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-  Výrazy a jejich užití – Výrazy s 				            proměnnou		                    		        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Prezentace je pracovním materiálem k zopakování a procvičení výrazů s proměnnou a početních operací 	s nimi. Cílem je slovní vyjádření převést do matematické formy.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 a tužka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835" y="314344"/>
            <a:ext cx="6242304" cy="1517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Početní operace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sčítanec +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sčítanec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= součet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menšenec – menšitel = rozdíl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činitel . činitel = součin 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dělenec : dělitel = podíl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mocněnec</a:t>
            </a:r>
            <a:r>
              <a:rPr lang="cs-CZ" sz="3600" baseline="30000" dirty="0" err="1" smtClean="0">
                <a:latin typeface="Times New Roman" pitchFamily="18" charset="0"/>
                <a:cs typeface="Times New Roman" pitchFamily="18" charset="0"/>
              </a:rPr>
              <a:t>mocnitel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= mocnina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odmocněnec  = odmocnina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odmocnitel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ovnice" r:id="rId4" imgW="114120" imgH="215640" progId="Equation.3">
                  <p:embed/>
                </p:oleObj>
              </mc:Choice>
              <mc:Fallback>
                <p:oleObj name="Rovnice" r:id="rId4" imgW="11412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755576" y="4725144"/>
            <a:ext cx="72008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827584" y="4581128"/>
            <a:ext cx="72008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99592" y="4581128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899592" y="5085184"/>
            <a:ext cx="14401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83568" y="4725144"/>
            <a:ext cx="720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Doplň k číslu správné písmeno: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5488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Podíl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je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Součin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je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Rozdíl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je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Součet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je výsledek</a:t>
            </a:r>
          </a:p>
          <a:p>
            <a:pPr marL="514350" indent="-51435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69289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dčítání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čítání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ásobení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ělení</a:t>
            </a:r>
          </a:p>
          <a:p>
            <a:pPr marL="514350" indent="-514350">
              <a:buNone/>
            </a:pPr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221088"/>
            <a:ext cx="73448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……  	2. - ......... 	 3. - .........  4. - …….</a:t>
            </a:r>
          </a:p>
          <a:p>
            <a:pPr marL="514350" indent="-514350"/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1. –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	2. –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	3. – a. 	4. –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Významy některých pojmů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zvětšit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„x“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znamená </a:t>
            </a:r>
            <a:r>
              <a:rPr lang="cs-CZ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přičíst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„x“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zmenšit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„x“ znamená </a:t>
            </a:r>
            <a:r>
              <a:rPr lang="cs-CZ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odečíst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„x“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zvětšit „x–krát“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znamená </a:t>
            </a:r>
            <a:r>
              <a:rPr lang="cs-CZ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vynásobit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„x–krát“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zmenšit „x–krát“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znamená </a:t>
            </a:r>
            <a:r>
              <a:rPr lang="cs-CZ" sz="40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vydělit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„x–krát“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Zapiš pomocí výrazů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Dvojnásobek čísla y zvětšený o 5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Třetinu součtu čísel 5x a 2y zmenšenou 8 krát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Součin druhé mocniny čísla 7m  a součtu čísel m a 3n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Podíl součinu čísel 3r a 8s a čísla 2 zvětšeného o 3r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Číslo x–krát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větší než součet druhých mocnin čísel p a q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97% ze součtu čísel m a 3n 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1268760"/>
            <a:ext cx="3754760" cy="485740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 . y + 5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((5x + 2y) : 3) : 8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(7m)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 (m + 3n)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(3r . 8s) : (2 + 3r)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q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. x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0, 97 (m + 3n)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</TotalTime>
  <Words>228</Words>
  <Application>Microsoft Office PowerPoint</Application>
  <PresentationFormat>Předvádění na obrazovce (4:3)</PresentationFormat>
  <Paragraphs>71</Paragraphs>
  <Slides>5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Cesta</vt:lpstr>
      <vt:lpstr>Rovnice</vt:lpstr>
      <vt:lpstr>Prezentace aplikace PowerPoint</vt:lpstr>
      <vt:lpstr>Početní operace</vt:lpstr>
      <vt:lpstr>Doplň k číslu správné písmeno:</vt:lpstr>
      <vt:lpstr>Významy některých pojmů</vt:lpstr>
      <vt:lpstr>Zapiš pomocí výrazů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Martin Králík</cp:lastModifiedBy>
  <cp:revision>17</cp:revision>
  <dcterms:created xsi:type="dcterms:W3CDTF">2013-03-16T17:15:18Z</dcterms:created>
  <dcterms:modified xsi:type="dcterms:W3CDTF">2013-10-05T15:17:56Z</dcterms:modified>
</cp:coreProperties>
</file>