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8"/>
  </p:notesMasterIdLst>
  <p:sldIdLst>
    <p:sldId id="256" r:id="rId2"/>
    <p:sldId id="257" r:id="rId3"/>
    <p:sldId id="258" r:id="rId4"/>
    <p:sldId id="260" r:id="rId5"/>
    <p:sldId id="262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6235E8-F04E-43B1-8560-7CF704BC04D6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BBB513-EA0D-4859-BEEE-C08E08B192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96287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BBB513-EA0D-4859-BEEE-C08E08B19282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BBB513-EA0D-4859-BEEE-C08E08B19282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BBB513-EA0D-4859-BEEE-C08E08B19282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BBB513-EA0D-4859-BEEE-C08E08B19282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BBB513-EA0D-4859-BEEE-C08E08B19282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BBB513-EA0D-4859-BEEE-C08E08B19282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683568" y="2132856"/>
            <a:ext cx="7200800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METODICKÝ LIST PRO ZŠ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 Pro zpracování vzdělávacích materiálů (VM)v rámci projektu EU peníze školám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                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Operační program Vzdělávání pro konkurenceschopnost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 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Projekt: Moderní výuka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Registrační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číslo: CZ.1.07/1.4.00/21.3192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Číslo UM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VY_12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_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INOVACE – 2.2.11</a:t>
            </a:r>
          </a:p>
          <a:p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Jméno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autora: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Mgr. Jarmila </a:t>
            </a:r>
            <a:r>
              <a:rPr lang="cs-CZ" sz="1200" b="1" dirty="0" err="1" smtClean="0">
                <a:latin typeface="Times New Roman" pitchFamily="18" charset="0"/>
                <a:cs typeface="Times New Roman" pitchFamily="18" charset="0"/>
              </a:rPr>
              <a:t>Gécová</a:t>
            </a:r>
            <a:endParaRPr lang="cs-CZ" sz="1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Datum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období,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kdy byl vytvořen</a:t>
            </a:r>
            <a:r>
              <a:rPr lang="cs-CZ" sz="1200" b="1" smtClean="0">
                <a:latin typeface="Times New Roman" pitchFamily="18" charset="0"/>
                <a:cs typeface="Times New Roman" pitchFamily="18" charset="0"/>
              </a:rPr>
              <a:t>: říjen 2011</a:t>
            </a:r>
            <a:endParaRPr lang="cs-CZ" sz="1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Název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práce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: Jednoduché konstrukce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Předmět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, pro který je VM určen: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matematika</a:t>
            </a: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Ročník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, pro který je VM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určen: osmý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Časová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dotace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1 h 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 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Vzdělávací oblast, tematický okruh, téma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: Matematika a její aplikace –  Konstrukční úlohy v rovině – 			 Základní konstrukční úlohy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endParaRPr lang="cs-CZ" sz="12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Metodický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list, anotace- výstižný popis způsobu použití VM ve výuce: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Formou  hry „Matematický malíř“ mají žáci podle zobrazených pokynů nejprve načrtnout a 	následně narýsovat jednoduché geometrické prky a obrazce</a:t>
            </a:r>
          </a:p>
          <a:p>
            <a:endParaRPr lang="cs-CZ" sz="1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Pomůcky: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</a:rPr>
              <a:t>dataprojektor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, sešit, psací potřeby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614952"/>
            <a:ext cx="6242304" cy="1517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907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24712"/>
          </a:xfrm>
        </p:spPr>
        <p:txBody>
          <a:bodyPr/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Jednoduché konstrukční úlohy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sz="4800" b="1" u="sng" dirty="0" smtClean="0">
                <a:latin typeface="Times New Roman" pitchFamily="18" charset="0"/>
                <a:cs typeface="Times New Roman" pitchFamily="18" charset="0"/>
              </a:rPr>
              <a:t>Matematický malíř</a:t>
            </a:r>
          </a:p>
          <a:p>
            <a:pPr algn="ctr">
              <a:buNone/>
            </a:pPr>
            <a:endParaRPr lang="cs-CZ" b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Podle pokynů na dalších stránkách zkus:</a:t>
            </a:r>
          </a:p>
          <a:p>
            <a:pPr marL="514350" indent="-514350" algn="ctr">
              <a:buAutoNum type="alphaLcParenR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Načrtnout postupně žádané útvary</a:t>
            </a:r>
          </a:p>
          <a:p>
            <a:pPr marL="514350" indent="-514350" algn="ctr">
              <a:buAutoNum type="alphaLcParenR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Získaný náčrtek přesně narýsovat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24712"/>
          </a:xfrm>
        </p:spPr>
        <p:txBody>
          <a:bodyPr/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Jednoduché konstrukční úlohy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Narýsuj různoběžky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p, q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Jejich průsečík označ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Sestroj osu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menšího z obou vzniklých uhlů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 přímce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narýsuj rovnoběžku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ve vzdálenosti 2 cm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Průsečík osy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přímky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označ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Sestroj kružnici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se středem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dotýkající se obou ramen úhlu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Urči, kolik má úloha řešení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96720"/>
          </a:xfrm>
        </p:spPr>
        <p:txBody>
          <a:bodyPr/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Jednoduché konstrukční úlohy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Vyznač body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A, B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které neleží na jedné přímce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Získanými body veď přímky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p, q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r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Vytáhni (zvýrazni) získaný trojúhelník ABC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Sestroj osu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b="1" baseline="-25000" dirty="0" err="1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úsečky AB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(osa je kolmá na danou úsečku a prochází jejím středem)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Sestroj výšku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b="1" baseline="-25000" dirty="0" err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 stranu a</a:t>
            </a:r>
            <a:endParaRPr lang="cs-CZ" baseline="-25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baseline="-25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(výška je kolmice z vrcholu na protější stranu)</a:t>
            </a:r>
            <a:endParaRPr lang="cs-CZ" baseline="-25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Sestroj těžnici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b="1" baseline="-25000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 strnu b</a:t>
            </a:r>
            <a:endParaRPr lang="cs-CZ" baseline="-25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(těžnice je spojnice vrcholu a středu protější strany)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96720"/>
          </a:xfrm>
        </p:spPr>
        <p:txBody>
          <a:bodyPr/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Jednoduché konstrukční úlohy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Sestroj přímku </a:t>
            </a:r>
            <a:r>
              <a:rPr lang="cs-CZ" b="1" dirty="0" smtClean="0"/>
              <a:t>m</a:t>
            </a:r>
            <a:r>
              <a:rPr lang="cs-CZ" dirty="0" smtClean="0"/>
              <a:t> a bod </a:t>
            </a:r>
            <a:r>
              <a:rPr lang="cs-CZ" b="1" dirty="0" smtClean="0"/>
              <a:t>N</a:t>
            </a:r>
            <a:r>
              <a:rPr lang="cs-CZ" dirty="0" smtClean="0"/>
              <a:t>, který přímce nenáleží</a:t>
            </a:r>
          </a:p>
          <a:p>
            <a:r>
              <a:rPr lang="cs-CZ" dirty="0" smtClean="0"/>
              <a:t>Bodem </a:t>
            </a:r>
            <a:r>
              <a:rPr lang="cs-CZ" b="1" dirty="0" smtClean="0"/>
              <a:t>N</a:t>
            </a:r>
            <a:r>
              <a:rPr lang="cs-CZ" dirty="0" smtClean="0"/>
              <a:t> veď rovnoběžku </a:t>
            </a:r>
            <a:r>
              <a:rPr lang="cs-CZ" b="1" dirty="0" smtClean="0"/>
              <a:t>n</a:t>
            </a:r>
            <a:r>
              <a:rPr lang="cs-CZ" dirty="0" smtClean="0"/>
              <a:t> s přímkou </a:t>
            </a:r>
            <a:r>
              <a:rPr lang="cs-CZ" b="1" dirty="0" smtClean="0"/>
              <a:t>m</a:t>
            </a:r>
          </a:p>
          <a:p>
            <a:r>
              <a:rPr lang="cs-CZ" dirty="0" smtClean="0"/>
              <a:t>Rovnoběžky protni přímkou </a:t>
            </a:r>
            <a:r>
              <a:rPr lang="cs-CZ" b="1" dirty="0" smtClean="0"/>
              <a:t>o</a:t>
            </a:r>
            <a:r>
              <a:rPr lang="cs-CZ" dirty="0" smtClean="0"/>
              <a:t> (nesmí </a:t>
            </a:r>
            <a:r>
              <a:rPr lang="cs-CZ" smtClean="0"/>
              <a:t>k nim být </a:t>
            </a:r>
            <a:r>
              <a:rPr lang="cs-CZ" dirty="0" smtClean="0"/>
              <a:t>kolmá) a její průsečíky s nimi označ </a:t>
            </a:r>
            <a:r>
              <a:rPr lang="cs-CZ" b="1" dirty="0" smtClean="0"/>
              <a:t>P </a:t>
            </a:r>
            <a:r>
              <a:rPr lang="cs-CZ" dirty="0" smtClean="0"/>
              <a:t>a</a:t>
            </a:r>
            <a:r>
              <a:rPr lang="cs-CZ" b="1" dirty="0" smtClean="0"/>
              <a:t> R</a:t>
            </a:r>
          </a:p>
          <a:p>
            <a:r>
              <a:rPr lang="cs-CZ" dirty="0" smtClean="0"/>
              <a:t>Bodem </a:t>
            </a:r>
            <a:r>
              <a:rPr lang="cs-CZ" b="1" dirty="0" smtClean="0"/>
              <a:t>P</a:t>
            </a:r>
            <a:r>
              <a:rPr lang="cs-CZ" dirty="0" smtClean="0"/>
              <a:t> veď kolmici </a:t>
            </a:r>
            <a:r>
              <a:rPr lang="cs-CZ" b="1" dirty="0" smtClean="0"/>
              <a:t>a </a:t>
            </a:r>
            <a:r>
              <a:rPr lang="cs-CZ" dirty="0" smtClean="0"/>
              <a:t>k přímce </a:t>
            </a:r>
            <a:r>
              <a:rPr lang="cs-CZ" b="1" dirty="0" smtClean="0"/>
              <a:t>m</a:t>
            </a:r>
            <a:r>
              <a:rPr lang="cs-CZ" dirty="0" smtClean="0"/>
              <a:t> a bodem R kolmici </a:t>
            </a:r>
            <a:r>
              <a:rPr lang="cs-CZ" b="1" dirty="0" smtClean="0"/>
              <a:t>b</a:t>
            </a:r>
            <a:r>
              <a:rPr lang="cs-CZ" dirty="0" smtClean="0"/>
              <a:t> k přímce </a:t>
            </a:r>
            <a:r>
              <a:rPr lang="cs-CZ" b="1" dirty="0" smtClean="0"/>
              <a:t>n </a:t>
            </a:r>
          </a:p>
          <a:p>
            <a:r>
              <a:rPr lang="cs-CZ" dirty="0" smtClean="0"/>
              <a:t>Průsečíky označ </a:t>
            </a:r>
            <a:r>
              <a:rPr lang="cs-CZ" b="1" dirty="0" smtClean="0"/>
              <a:t>Q </a:t>
            </a:r>
            <a:r>
              <a:rPr lang="cs-CZ" dirty="0" smtClean="0"/>
              <a:t>a</a:t>
            </a:r>
            <a:r>
              <a:rPr lang="cs-CZ" b="1" dirty="0" smtClean="0"/>
              <a:t> S</a:t>
            </a:r>
          </a:p>
          <a:p>
            <a:r>
              <a:rPr lang="cs-CZ" dirty="0" smtClean="0"/>
              <a:t>Vzniklý obrazec PQRS (na pořadí nezáleží) je …………..</a:t>
            </a:r>
          </a:p>
          <a:p>
            <a:r>
              <a:rPr lang="cs-CZ" dirty="0" smtClean="0"/>
              <a:t>Úsečka PQ se nazývá …………………….</a:t>
            </a:r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/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Jednoduché konstrukční úlohy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Sestroj úsečku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délky 5cm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 bodu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sestroj kružnici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s poloměrem 3 cm a z bodu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kružnici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s poloměrem 4 cm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Průsečíky obou kružnic označ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B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Bodem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veď tečnu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ke kružnici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bodem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tečnu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ke kružnici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l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Narýsuj libovolný poloměr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kružnice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libovolný průměr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kružnice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l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Úsečka AB se nazývá …………………….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94</TotalTime>
  <Words>275</Words>
  <Application>Microsoft Office PowerPoint</Application>
  <PresentationFormat>Předvádění na obrazovce (4:3)</PresentationFormat>
  <Paragraphs>66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Tok</vt:lpstr>
      <vt:lpstr>Prezentace aplikace PowerPoint</vt:lpstr>
      <vt:lpstr>Jednoduché konstrukční úlohy</vt:lpstr>
      <vt:lpstr>Jednoduché konstrukční úlohy</vt:lpstr>
      <vt:lpstr>Jednoduché konstrukční úlohy</vt:lpstr>
      <vt:lpstr>Jednoduché konstrukční úlohy</vt:lpstr>
      <vt:lpstr>Jednoduché konstrukční úlohy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Asus</dc:creator>
  <cp:lastModifiedBy>Martin Králík</cp:lastModifiedBy>
  <cp:revision>15</cp:revision>
  <dcterms:created xsi:type="dcterms:W3CDTF">2011-10-25T02:22:41Z</dcterms:created>
  <dcterms:modified xsi:type="dcterms:W3CDTF">2013-10-05T15:32:00Z</dcterms:modified>
</cp:coreProperties>
</file>