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289B59-7F5A-4BF0-BCC9-FF69C16C34E0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402545-75D0-4A3F-9ED5-FBDF853428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986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402545-75D0-4A3F-9ED5-FBDF853428E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9396A-B460-404D-BEDE-D87B3F133B7B}" type="datetimeFigureOut">
              <a:rPr lang="cs-CZ" smtClean="0"/>
              <a:pPr/>
              <a:t>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29DA7-1112-42D0-A13B-92DC3DCB8C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27584" y="1988840"/>
            <a:ext cx="7704856" cy="46935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VY_12_INOVACE_2.2.12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září 2011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Rovinné obrazce - tvary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25 – 30 minut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Konstrukční úlohy v rovině – Trojúhelníky 			  a čtyřúhelníky</a:t>
            </a:r>
            <a:endParaRPr lang="cs-CZ" sz="12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	Podle pokynů v prezentaci mají žáci za úkol nakreslit panáčka (využití trojúhelníků a čtyřúhelníků) a 	následně co nejpřesněji popsat nakreslenou stavbu 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a rýsovací potřeby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819" y="486560"/>
            <a:ext cx="6242304" cy="15179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300" b="1" u="sng" dirty="0" smtClean="0">
                <a:solidFill>
                  <a:srgbClr val="FF0000"/>
                </a:solidFill>
              </a:rPr>
              <a:t>Rovinné obrazce </a:t>
            </a:r>
            <a:r>
              <a:rPr lang="cs-CZ" sz="5300" dirty="0" smtClean="0"/>
              <a:t/>
            </a:r>
            <a:br>
              <a:rPr lang="cs-CZ" sz="5300" dirty="0" smtClean="0"/>
            </a:b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85313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</a:t>
            </a:r>
            <a:r>
              <a:rPr lang="cs-CZ" sz="3600" b="1" u="sng" dirty="0" smtClean="0"/>
              <a:t>rovnoběžníky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dirty="0" smtClean="0"/>
              <a:t>čtverec      </a:t>
            </a:r>
            <a:r>
              <a:rPr lang="cs-CZ" dirty="0"/>
              <a:t>o</a:t>
            </a:r>
            <a:r>
              <a:rPr lang="cs-CZ" dirty="0" smtClean="0"/>
              <a:t>bdélník        kosočtverec   </a:t>
            </a:r>
            <a:r>
              <a:rPr lang="cs-CZ" dirty="0"/>
              <a:t>k</a:t>
            </a:r>
            <a:r>
              <a:rPr lang="cs-CZ" dirty="0" smtClean="0"/>
              <a:t>osodélník</a:t>
            </a:r>
          </a:p>
          <a:p>
            <a:pPr marL="0" lvl="4" indent="0" algn="ctr">
              <a:buNone/>
            </a:pPr>
            <a:r>
              <a:rPr lang="cs-CZ" sz="3600" b="1" dirty="0" smtClean="0"/>
              <a:t>    </a:t>
            </a:r>
            <a:r>
              <a:rPr lang="cs-CZ" sz="3600" u="sng" dirty="0" smtClean="0"/>
              <a:t> </a:t>
            </a:r>
            <a:r>
              <a:rPr lang="cs-CZ" sz="3600" b="1" u="sng" dirty="0" smtClean="0"/>
              <a:t>lichoběžníky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r</a:t>
            </a:r>
            <a:r>
              <a:rPr lang="cs-CZ" dirty="0" smtClean="0"/>
              <a:t>ovnoramenný	    pravoúhlý	   obecný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492896"/>
            <a:ext cx="7200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8077" y="2510311"/>
            <a:ext cx="158417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4860032" y="2546315"/>
            <a:ext cx="864096" cy="64807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6588224" y="2564904"/>
            <a:ext cx="2016224" cy="648072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755576" y="4725144"/>
            <a:ext cx="1512168" cy="79208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ruční vstup 9"/>
          <p:cNvSpPr/>
          <p:nvPr/>
        </p:nvSpPr>
        <p:spPr>
          <a:xfrm rot="5400000">
            <a:off x="3851920" y="4221088"/>
            <a:ext cx="864096" cy="1728192"/>
          </a:xfrm>
          <a:prstGeom prst="flowChartManualIn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flipH="1">
            <a:off x="6012160" y="4581128"/>
            <a:ext cx="216024" cy="93610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228184" y="4581128"/>
            <a:ext cx="7200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012160" y="5517232"/>
            <a:ext cx="201622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6948264" y="4581128"/>
            <a:ext cx="1080120" cy="93610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Rovinné obrazce </a:t>
            </a:r>
            <a:r>
              <a:rPr lang="cs-CZ" sz="6600" dirty="0" smtClean="0"/>
              <a:t/>
            </a:r>
            <a:br>
              <a:rPr lang="cs-CZ" sz="6600" dirty="0" smtClean="0"/>
            </a:b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(trojúhelníky)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pPr>
              <a:buNone/>
            </a:pPr>
            <a:r>
              <a:rPr lang="cs-CZ" dirty="0"/>
              <a:t>r</a:t>
            </a:r>
            <a:r>
              <a:rPr lang="cs-CZ" dirty="0" smtClean="0"/>
              <a:t>ovnoramenný			rovnostranný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ravoúhlý				obecný</a:t>
            </a:r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1043608" y="2276872"/>
            <a:ext cx="1368152" cy="1584176"/>
          </a:xfrm>
          <a:prstGeom prst="triangle">
            <a:avLst>
              <a:gd name="adj" fmla="val 471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5076056" y="2420888"/>
            <a:ext cx="2160240" cy="144016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>
            <a:off x="827584" y="4797152"/>
            <a:ext cx="2448272" cy="136815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5580112" y="4581128"/>
            <a:ext cx="1852792" cy="1584176"/>
          </a:xfrm>
          <a:prstGeom prst="triangle">
            <a:avLst>
              <a:gd name="adj" fmla="val 777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Nakresli panáčka dle pokynů:</a:t>
            </a:r>
            <a:endParaRPr lang="cs-CZ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Hlavu tvoří čtverec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Rovnoramenný lichoběžník tvoří krk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Tělo má tvar čtverce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Jednu nohu tvoří obdélník a druhou kosodélník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Na nohou má obuty obdélníčky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Jedna ruka má tvar obdélníku s pěti prsty ve tvaru rovnoramenných trojúhelníků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Druhou ruku tvoří pravoúhlý lichoběžník s pěti obdélníkovými prsty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Doplň na panáčkovi:</a:t>
            </a:r>
            <a:endParaRPr lang="cs-CZ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Na hlavě má čepici ve tvaru rovnostranného trojúhelníka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Oči jsou malé kosočtverce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Nos má ve tvaru obdélníka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Ústa tvoří kosodélník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 tričku má obrázek obecného </a:t>
            </a:r>
            <a:r>
              <a:rPr lang="cs-CZ" dirty="0" err="1" smtClean="0"/>
              <a:t>lichoběžníka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Záplaty na nohavicích jsou ve tvaru obecných trojúhelníků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Popiš následující stavbu:</a:t>
            </a:r>
            <a:endParaRPr lang="cs-CZ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/>
          <a:lstStyle/>
          <a:p>
            <a:pPr algn="ctr">
              <a:buNone/>
            </a:pPr>
            <a:r>
              <a:rPr lang="cs-CZ" dirty="0"/>
              <a:t>k</a:t>
            </a:r>
            <a:r>
              <a:rPr lang="cs-CZ" smtClean="0"/>
              <a:t> popisu použij </a:t>
            </a:r>
            <a:r>
              <a:rPr lang="cs-CZ" dirty="0" smtClean="0"/>
              <a:t>i barevného odlišení částí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563888" y="5517232"/>
            <a:ext cx="1800200" cy="57606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ichoběžník 7"/>
          <p:cNvSpPr/>
          <p:nvPr/>
        </p:nvSpPr>
        <p:spPr>
          <a:xfrm>
            <a:off x="3923928" y="5013176"/>
            <a:ext cx="1080120" cy="504056"/>
          </a:xfrm>
          <a:prstGeom prst="trapezoi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11960" y="4509120"/>
            <a:ext cx="504056" cy="50405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79912" y="3861048"/>
            <a:ext cx="1440160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>
            <a:off x="3779912" y="3284984"/>
            <a:ext cx="720080" cy="576064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úhelník 17"/>
          <p:cNvSpPr/>
          <p:nvPr/>
        </p:nvSpPr>
        <p:spPr>
          <a:xfrm rot="4563584">
            <a:off x="4502268" y="3274009"/>
            <a:ext cx="715527" cy="564322"/>
          </a:xfrm>
          <a:prstGeom prst="parallelogram">
            <a:avLst>
              <a:gd name="adj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3923928" y="1772816"/>
            <a:ext cx="1152128" cy="1512168"/>
          </a:xfrm>
          <a:prstGeom prst="triangle">
            <a:avLst>
              <a:gd name="adj" fmla="val 5111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20272689">
            <a:off x="5044649" y="3557123"/>
            <a:ext cx="1944216" cy="595690"/>
          </a:xfrm>
          <a:prstGeom prst="parallelogram">
            <a:avLst>
              <a:gd name="adj" fmla="val 40501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rot="10800000">
            <a:off x="2843808" y="3861048"/>
            <a:ext cx="936104" cy="648072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131</Words>
  <Application>Microsoft Office PowerPoint</Application>
  <PresentationFormat>Předvádění na obrazovce (4:3)</PresentationFormat>
  <Paragraphs>60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Rovinné obrazce  </vt:lpstr>
      <vt:lpstr>Rovinné obrazce  (trojúhelníky)</vt:lpstr>
      <vt:lpstr>Nakresli panáčka dle pokynů:</vt:lpstr>
      <vt:lpstr>Doplň na panáčkovi:</vt:lpstr>
      <vt:lpstr>Popiš následující stavbu: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Martin Králík</cp:lastModifiedBy>
  <cp:revision>12</cp:revision>
  <dcterms:created xsi:type="dcterms:W3CDTF">2013-03-28T07:52:52Z</dcterms:created>
  <dcterms:modified xsi:type="dcterms:W3CDTF">2013-10-05T15:32:55Z</dcterms:modified>
</cp:coreProperties>
</file>