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0F271B-A2D8-485C-A466-9D0D75C5447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CEBDF8-3E2E-4214-82CA-645B1A668C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015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CEBDF8-3E2E-4214-82CA-645B1A668CA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CEBDF8-3E2E-4214-82CA-645B1A668CA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CEBDF8-3E2E-4214-82CA-645B1A668CA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402545-75D0-4A3F-9ED5-FBDF853428E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402545-75D0-4A3F-9ED5-FBDF853428E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F90E5-D43F-4F1E-8BE2-E7B7775C51C8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18FDC-18E8-4121-AC71-D3081F3DE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1844824"/>
            <a:ext cx="727280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VY_12_INOVACE_2.2.13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kdy byl vytvořen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smtClean="0">
                <a:latin typeface="Times New Roman" pitchFamily="18" charset="0"/>
                <a:cs typeface="Times New Roman" pitchFamily="18" charset="0"/>
              </a:rPr>
              <a:t>listopad 2011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Rovinné obrazce - vlastnosti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určen: osmý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20 – 25 minut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Matematika a její aplikace – Konstrukční úlohy v rovině – 			 Konstrukce trojúhelníků a čtyřúhelníků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Formou prezentace si žáci zopakují své znalosti o vlastnostech různých trojúhelníků a čtyřúhelníků a 	pokusí se vyplnit předloženou tabulku – k názvu obrazce přiřadit jeho vlastnosti nebo naopak k 	vlastnostem přiřadit název obrazce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Pomůcky: 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</a:p>
          <a:p>
            <a:endParaRPr lang="cs-CZ" sz="1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23722"/>
            <a:ext cx="6242304" cy="151790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Některé vlastnosti rovinných útvarů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32859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1.)    protější strany jsou rovnoběžné 		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2.)    sousední strany jsou shodné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3.)    protější strany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shodné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4.)    úhlopříčky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jsou shodné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5.)    úhlopříčky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jsou k sobě kolmé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6.)    úhlopříčky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navzájem půlí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7.)    součet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velikostí úhlů je 180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0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8.)    protější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úhly jsou shodné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9.)    všechny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úhly jsou pravé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10.)  je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osově souměrný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11.)  je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středově souměrný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12.)  součet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velikostí úhlů je 360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0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13.)  jeden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vnitřní úhel je pravý, ostatní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ostré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14.)  všechny body obrazce mají stejnou vzdálenost od daného bodu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Doplň následující tabulku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03648" y="1052731"/>
          <a:ext cx="6120680" cy="54726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60340"/>
                <a:gridCol w="3060340"/>
              </a:tblGrid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 obrazce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Vlastnosti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Obdélník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Pravoúhlý trojúhelník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10, 11, 14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1, 3, 6, 8, 11, 12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Rovnostranný</a:t>
                      </a:r>
                      <a:r>
                        <a:rPr lang="cs-CZ" baseline="0" dirty="0" smtClean="0"/>
                        <a:t> trojúhelník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1, 2, 3, 4, 5, 6, 8, 9, 10, 11, 12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Rovnoramenný lichoběžník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Kosočtverec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7, 10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Kruh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u="sng" dirty="0" smtClean="0">
                <a:solidFill>
                  <a:srgbClr val="FF0000"/>
                </a:solidFill>
              </a:rPr>
              <a:t>Rovinné obrazce na výběr</a:t>
            </a:r>
            <a:r>
              <a:rPr lang="cs-CZ" sz="5300" dirty="0" smtClean="0"/>
              <a:t/>
            </a:r>
            <a:br>
              <a:rPr lang="cs-CZ" sz="5300" dirty="0" smtClean="0"/>
            </a:b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853136"/>
          </a:xfrm>
        </p:spPr>
        <p:txBody>
          <a:bodyPr>
            <a:normAutofit/>
          </a:bodyPr>
          <a:lstStyle/>
          <a:p>
            <a:pPr lvl="4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</a:t>
            </a:r>
            <a:r>
              <a:rPr lang="cs-CZ" sz="3600" b="1" u="sng" dirty="0" smtClean="0"/>
              <a:t>rovnoběžníky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3600" dirty="0" smtClean="0"/>
              <a:t>   </a:t>
            </a:r>
            <a:r>
              <a:rPr lang="cs-CZ" dirty="0"/>
              <a:t>č</a:t>
            </a:r>
            <a:r>
              <a:rPr lang="cs-CZ" dirty="0" smtClean="0"/>
              <a:t>tverec      </a:t>
            </a:r>
            <a:r>
              <a:rPr lang="cs-CZ" dirty="0"/>
              <a:t>o</a:t>
            </a:r>
            <a:r>
              <a:rPr lang="cs-CZ" dirty="0" smtClean="0"/>
              <a:t>bdélník     </a:t>
            </a:r>
            <a:r>
              <a:rPr lang="cs-CZ" dirty="0"/>
              <a:t>k</a:t>
            </a:r>
            <a:r>
              <a:rPr lang="cs-CZ" dirty="0" smtClean="0"/>
              <a:t>osočtverec   </a:t>
            </a:r>
            <a:r>
              <a:rPr lang="cs-CZ" dirty="0"/>
              <a:t>k</a:t>
            </a:r>
            <a:r>
              <a:rPr lang="cs-CZ" dirty="0" smtClean="0"/>
              <a:t>osodélník</a:t>
            </a:r>
          </a:p>
          <a:p>
            <a:pPr marL="342900" lvl="4" indent="-342900" algn="ctr">
              <a:buNone/>
            </a:pPr>
            <a:r>
              <a:rPr lang="cs-CZ" sz="3600" b="1" u="sng" dirty="0"/>
              <a:t>l</a:t>
            </a:r>
            <a:r>
              <a:rPr lang="cs-CZ" sz="3600" b="1" u="sng" dirty="0" smtClean="0"/>
              <a:t>ichoběžníky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        rovnoramenný	  pravoúhlý	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249289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83768" y="2492896"/>
            <a:ext cx="158417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4860032" y="2492896"/>
            <a:ext cx="864096" cy="64807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6444208" y="2528900"/>
            <a:ext cx="2016224" cy="64807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2483768" y="4653136"/>
            <a:ext cx="1512168" cy="792088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ruční vstup 9"/>
          <p:cNvSpPr/>
          <p:nvPr/>
        </p:nvSpPr>
        <p:spPr>
          <a:xfrm rot="5400000">
            <a:off x="5508104" y="4221088"/>
            <a:ext cx="864096" cy="1728192"/>
          </a:xfrm>
          <a:prstGeom prst="flowChartManualIn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</a:rPr>
              <a:t>Rovinné obrazce na výběr</a:t>
            </a:r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(trojúhelníky, kružnice, kruh)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>
              <a:buNone/>
            </a:pPr>
            <a:r>
              <a:rPr lang="cs-CZ" dirty="0"/>
              <a:t>r</a:t>
            </a:r>
            <a:r>
              <a:rPr lang="cs-CZ" dirty="0" smtClean="0"/>
              <a:t>ovnoramenný	</a:t>
            </a:r>
            <a:r>
              <a:rPr lang="cs-CZ" dirty="0"/>
              <a:t> </a:t>
            </a:r>
            <a:r>
              <a:rPr lang="cs-CZ" dirty="0" smtClean="0"/>
              <a:t>    				kružnice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rovnostranný	</a:t>
            </a:r>
          </a:p>
          <a:p>
            <a:pPr>
              <a:buNone/>
            </a:pPr>
            <a:r>
              <a:rPr lang="cs-CZ" dirty="0" smtClean="0"/>
              <a:t>                                          </a:t>
            </a:r>
            <a:endParaRPr lang="cs-CZ" dirty="0"/>
          </a:p>
          <a:p>
            <a:pPr>
              <a:buNone/>
            </a:pPr>
            <a:r>
              <a:rPr lang="cs-CZ" dirty="0" smtClean="0"/>
              <a:t>pravoúhlý		</a:t>
            </a:r>
            <a:r>
              <a:rPr lang="cs-CZ" dirty="0"/>
              <a:t> </a:t>
            </a:r>
            <a:r>
              <a:rPr lang="cs-CZ" dirty="0" smtClean="0"/>
              <a:t>      		 		 kruh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899592" y="2276872"/>
            <a:ext cx="1224136" cy="15841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419872" y="3573016"/>
            <a:ext cx="2160240" cy="14401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683568" y="4509120"/>
            <a:ext cx="2448272" cy="136815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876256" y="2276872"/>
            <a:ext cx="1512168" cy="14401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804248" y="4653136"/>
            <a:ext cx="1512168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100</Words>
  <Application>Microsoft Office PowerPoint</Application>
  <PresentationFormat>Předvádění na obrazovce (4:3)</PresentationFormat>
  <Paragraphs>70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Některé vlastnosti rovinných útvarů</vt:lpstr>
      <vt:lpstr>Doplň následující tabulku</vt:lpstr>
      <vt:lpstr>Rovinné obrazce na výběr </vt:lpstr>
      <vt:lpstr>Rovinné obrazce na výběr (trojúhelníky, kružnice, kruh)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Martin Králík</cp:lastModifiedBy>
  <cp:revision>13</cp:revision>
  <dcterms:created xsi:type="dcterms:W3CDTF">2013-03-28T10:11:25Z</dcterms:created>
  <dcterms:modified xsi:type="dcterms:W3CDTF">2013-10-05T15:33:53Z</dcterms:modified>
</cp:coreProperties>
</file>