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8"/>
  </p:notesMasterIdLst>
  <p:sldIdLst>
    <p:sldId id="256" r:id="rId2"/>
    <p:sldId id="259" r:id="rId3"/>
    <p:sldId id="258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2" autoAdjust="0"/>
    <p:restoredTop sz="94667" autoAdjust="0"/>
  </p:normalViewPr>
  <p:slideViewPr>
    <p:cSldViewPr>
      <p:cViewPr>
        <p:scale>
          <a:sx n="77" d="100"/>
          <a:sy n="77" d="100"/>
        </p:scale>
        <p:origin x="-116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818EE3-903B-4B55-A04D-4B3DD94C016D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51BD42-CB52-4160-B5D2-325D6CF267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33876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51BD42-CB52-4160-B5D2-325D6CF2676F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51BD42-CB52-4160-B5D2-325D6CF2676F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51BD42-CB52-4160-B5D2-325D6CF2676F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51BD42-CB52-4160-B5D2-325D6CF2676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51BD42-CB52-4160-B5D2-325D6CF2676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51BD42-CB52-4160-B5D2-325D6CF2676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F958833-4FF0-4078-B605-3248835FCB51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wmf"/><Relationship Id="rId4" Type="http://schemas.openxmlformats.org/officeDocument/2006/relationships/oleObject" Target="../embeddings/oleObject1.bin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51520" y="1916832"/>
            <a:ext cx="8712968" cy="50475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METODICKÝ LIST PRO ZŠ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Pro zpracování vzdělávacích materiálů (VM)v rámci projektu EU peníze školám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Operační program Vzdělávání pro konkurenceschopnost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Projekt: Moderní výuka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Registrační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číslo: CZ.1.07/1.4.00/21.3192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Číslo UM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: VY_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12_INOVACE_2.2.14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Jméno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autora: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Mgr. Jarmila </a:t>
            </a:r>
            <a:r>
              <a:rPr lang="cs-CZ" sz="1400" b="1" dirty="0" err="1" smtClean="0">
                <a:latin typeface="Times New Roman" pitchFamily="18" charset="0"/>
                <a:cs typeface="Times New Roman" pitchFamily="18" charset="0"/>
              </a:rPr>
              <a:t>Gécová</a:t>
            </a:r>
            <a:endParaRPr lang="cs-CZ" sz="1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Datum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období,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kdy byl vytvořen: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září 2011</a:t>
            </a: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práce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: Slovní úlohy řešené rovnicemi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pro který je VM určen: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pro který je VM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určen: osmý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Časová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dotace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20 – 25 minut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Vzdělávací oblast, tematický okruh, téma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: Matematika a její aplikace – Lineární rovnice – Slovní úlohy řešené 			            rovnicemi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Metodický list, anotace- výstižný popis způsobu použití VM ve výuce: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Za pomocí prezentace se žáci seznámí s postupem při řešení slovních úloh pomocí rovnic, sestaví podle 	textu básně rovnici, kterou následně vyřeší</a:t>
            </a:r>
            <a:endParaRPr lang="cs-CZ" sz="14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Pomůcky: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dataprojektor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sešit, psací potřeby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0848" y="398709"/>
            <a:ext cx="6242304" cy="15179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Slovní úlohy řešené rovnicemi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sz="4300" b="1" u="sng" dirty="0" smtClean="0">
                <a:latin typeface="Times New Roman" pitchFamily="18" charset="0"/>
                <a:cs typeface="Times New Roman" pitchFamily="18" charset="0"/>
              </a:rPr>
              <a:t>Postup při řešení: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1.) Přečíst si pozorně (s porozuměním) text úlohy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2.) Vypsat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důležité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údaje a zvolit neznámou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3.) Sestavit rovnici – vyjádřit podmínky úlohy dvěma výrazy, jejich hodnoty se rovnají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4.) Vyřešit rovnici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5.) Udělat zkoušku – ověřit, zda řešení rovnice odpovídá podmínkám v zadání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6.) Napsat odpověď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1171600"/>
          </a:xfrm>
        </p:spPr>
        <p:txBody>
          <a:bodyPr>
            <a:noAutofit/>
          </a:bodyPr>
          <a:lstStyle/>
          <a:p>
            <a:pPr algn="ctr"/>
            <a:r>
              <a:rPr lang="cs-CZ" sz="4400" b="1" u="sng" dirty="0" smtClean="0">
                <a:solidFill>
                  <a:srgbClr val="FF0000"/>
                </a:solidFill>
              </a:rPr>
              <a:t>Slovní úlohy řešené rovnicemi</a:t>
            </a:r>
            <a:endParaRPr lang="cs-CZ" sz="44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6792"/>
            <a:ext cx="8686800" cy="452333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Text úlohy je schován ve verších básně indického matematika 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Bháskara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II.,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 přívlastkem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Akarja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– Učený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který žil v letech 1114 až 1178 po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Jedná se o báseň z jeho knihy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Lílávatí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(Krasavice), která byla určena jeho dcerám.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Text je částečně přebásněný</a:t>
            </a:r>
          </a:p>
        </p:txBody>
      </p:sp>
      <p:sp>
        <p:nvSpPr>
          <p:cNvPr id="1033" name="Rectangle 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45152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u="sng" dirty="0" err="1" smtClean="0">
                <a:solidFill>
                  <a:srgbClr val="FF0000"/>
                </a:solidFill>
              </a:rPr>
              <a:t>BáSEŇ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79512" y="1124744"/>
            <a:ext cx="8812088" cy="561662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Vyletělo zrána několik včel		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nasbírat nektar, zlatý pel.		Poslední včelka zbývá právě,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Tisícem vůní jaro hýří,		vybere si snad chudobku v trávě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za kterou včelky míří?			nebo růžové krajkoví jabloně?</a:t>
            </a:r>
          </a:p>
          <a:p>
            <a:pPr>
              <a:buNone/>
            </a:pPr>
            <a:endParaRPr lang="cs-CZ" sz="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Pětina z nich si našla hned		A nyní již řekni rozhodně,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podmanivý jasmínový květ.		kolik těch včel celkem je.</a:t>
            </a:r>
          </a:p>
          <a:p>
            <a:pPr>
              <a:buNone/>
            </a:pP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Kadamba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zvábila plnou třetinu	Sečti je, rozmilá krasavice,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včel na připravenou hostinu.		třeba zítra už nepřiletí více.</a:t>
            </a:r>
          </a:p>
          <a:p>
            <a:pPr>
              <a:buNone/>
            </a:pPr>
            <a:endParaRPr lang="cs-CZ" sz="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Když třemi pak znásobíš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rozdíl skupin, jež sedly již,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máš počet včel, jež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kutík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láká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raději než mrzutého čmeláka.</a:t>
            </a:r>
          </a:p>
          <a:p>
            <a:pPr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Matematická interpretace básně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27166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 rozboru básně lze sestavit rovnici – počet včel volíme jako neznámou </a:t>
            </a:r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: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Pětina z nich si našla hned ……… </a:t>
            </a:r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x / 5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Kadamba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zvábila plnou třetinu …….. </a:t>
            </a:r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x / 3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Když třemi pak znásobíš rozdíl skupin, jež sedly již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3. (x / 3 – x / 5)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Poslední včelka zbývá právě ……… </a:t>
            </a:r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Sečti je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 / 5 + x / 3 + </a:t>
            </a:r>
            <a:r>
              <a:rPr lang="cs-CZ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3.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(x / 3 – x / 5) + 1 = </a:t>
            </a: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b="1" dirty="0" smtClean="0">
                <a:solidFill>
                  <a:srgbClr val="0070C0"/>
                </a:solidFill>
                <a:latin typeface="Times New Roman"/>
                <a:cs typeface="Times New Roman"/>
              </a:rPr>
              <a:t>{x = 15}</a:t>
            </a:r>
            <a:endParaRPr lang="cs-CZ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Rovnice" r:id="rId4" imgW="914400" imgH="215640" progId="Equation.3">
                  <p:embed/>
                </p:oleObj>
              </mc:Choice>
              <mc:Fallback>
                <p:oleObj name="Rovnice" r:id="rId4" imgW="914400" imgH="215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>
                <a:solidFill>
                  <a:srgbClr val="FF0000"/>
                </a:solidFill>
              </a:rPr>
              <a:t>Zkouška pro zadání´úlohy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43190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 vyřešení rovnice nám vyšlo, že včel je </a:t>
            </a:r>
            <a:r>
              <a:rPr lang="cs-CZ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15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Zkouška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Pětina z nich si našla hned …….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15: 5 =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</a:t>
            </a:r>
          </a:p>
          <a:p>
            <a:pPr lvl="1">
              <a:buFont typeface="Arial" pitchFamily="34" charset="0"/>
              <a:buChar char="•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Kadamba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zvábila plnou třetinu …….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15 : 3 =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Když třemi pak znásobíš rozdíl skupin, jež sedly již</a:t>
            </a:r>
          </a:p>
          <a:p>
            <a:pPr lvl="1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3 . ( 5 – 3 ) =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Poslední včelka zbývá právě ………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Sečti je ………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+ 5 + 6 + 1 = 15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….. Ano je jich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15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Včelek bylo celkem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15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234</TotalTime>
  <Words>232</Words>
  <Application>Microsoft Office PowerPoint</Application>
  <PresentationFormat>Předvádění na obrazovce (4:3)</PresentationFormat>
  <Paragraphs>73</Paragraphs>
  <Slides>6</Slides>
  <Notes>6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Cesta</vt:lpstr>
      <vt:lpstr>Rovnice</vt:lpstr>
      <vt:lpstr>Prezentace aplikace PowerPoint</vt:lpstr>
      <vt:lpstr>Slovní úlohy řešené rovnicemi</vt:lpstr>
      <vt:lpstr>Slovní úlohy řešené rovnicemi</vt:lpstr>
      <vt:lpstr>BáSEŇ</vt:lpstr>
      <vt:lpstr>Matematická interpretace básně</vt:lpstr>
      <vt:lpstr>Zkouška pro zadání´úlohy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Maruška</dc:creator>
  <cp:lastModifiedBy>Martin Králík</cp:lastModifiedBy>
  <cp:revision>27</cp:revision>
  <dcterms:created xsi:type="dcterms:W3CDTF">2013-03-23T15:08:21Z</dcterms:created>
  <dcterms:modified xsi:type="dcterms:W3CDTF">2013-10-05T15:40:40Z</dcterms:modified>
</cp:coreProperties>
</file>