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6"/>
  </p:notesMasterIdLst>
  <p:sldIdLst>
    <p:sldId id="256" r:id="rId2"/>
    <p:sldId id="259" r:id="rId3"/>
    <p:sldId id="258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2" autoAdjust="0"/>
    <p:restoredTop sz="94667" autoAdjust="0"/>
  </p:normalViewPr>
  <p:slideViewPr>
    <p:cSldViewPr>
      <p:cViewPr>
        <p:scale>
          <a:sx n="77" d="100"/>
          <a:sy n="77" d="100"/>
        </p:scale>
        <p:origin x="-1164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818EE3-903B-4B55-A04D-4B3DD94C016D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51BD42-CB52-4160-B5D2-325D6CF267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6664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51BD42-CB52-4160-B5D2-325D6CF2676F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51BD42-CB52-4160-B5D2-325D6CF2676F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51BD42-CB52-4160-B5D2-325D6CF2676F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51BD42-CB52-4160-B5D2-325D6CF2676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51520" y="1916833"/>
            <a:ext cx="8712968" cy="5001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/>
              <a:t>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METODICKÝ LIST PRO ZŠ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 Pro zpracování vzdělávacích materiálů (VM)v rámci projektu EU peníze školám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Operační program Vzdělávání pro konkurenceschopnost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Projekt: Moderní výuka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Registrační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číslo: CZ.1.07/1.4.00/21.3192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Číslo UM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: VY_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12_INOVACE_2.2.17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Jméno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autora: 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Mgr. Jarmila </a:t>
            </a:r>
            <a:r>
              <a:rPr lang="cs-CZ" sz="1400" b="1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Gécová</a:t>
            </a:r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Datum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období,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kdy byl vytvořen</a:t>
            </a:r>
            <a:r>
              <a:rPr lang="cs-CZ" sz="1400" b="1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b="1" smtClean="0">
                <a:latin typeface="Times New Roman" pitchFamily="18" charset="0"/>
                <a:cs typeface="Times New Roman" pitchFamily="18" charset="0"/>
              </a:rPr>
              <a:t>září 2011</a:t>
            </a:r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práce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Slovní úlohy řešené rovnicemi – Úlohy o směsích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, pro který je VM určen: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, pro který je VM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určen: osmý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Časová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dotace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1 h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Vzdělávací oblast, tematický okruh, téma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Matematika a její aplikace – Lineární rovnice – Slovní úlohy řešené 			            rovnicemi - Úlohy o směsích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Metodický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list, anotace- výstižný popis způsobu použití VM ve výuce: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Za pomocí prezentace se žáci seznámí s postupem při řešení slovních úloh o směsích a získané 	vědomosti uplatní při výpočtu konkrétních příkladů</a:t>
            </a:r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Pomůcky: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dataprojektor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sešit, psací potřeby</a:t>
            </a:r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1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92312"/>
            <a:ext cx="6242304" cy="15179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Slovní úlohy řešené rovnicemi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sz="4300" b="1" u="sng" dirty="0" smtClean="0">
                <a:latin typeface="Times New Roman" pitchFamily="18" charset="0"/>
                <a:cs typeface="Times New Roman" pitchFamily="18" charset="0"/>
              </a:rPr>
              <a:t>Postup při řešení: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1.) Přečíst si pozorně (s porozuměním) text úlohy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2.) Vypsat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důležité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údaje a zvolit neznámou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3.) Sestavit rovnici – vyjádřit podmínky úlohy dvěma výrazy, jejichž hodnoty se rovnají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4.) Vyřešit rovnici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5.) Udělat zkoušku – ověřit, zda řešení rovnice odpovídá podmínkám v zadání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6.) Napsat odpověď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b="1" u="sng" dirty="0" smtClean="0">
                <a:solidFill>
                  <a:srgbClr val="FF0000"/>
                </a:solidFill>
              </a:rPr>
              <a:t>Úlohy o směsích</a:t>
            </a:r>
            <a:endParaRPr lang="cs-CZ" sz="54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Použití v chemii, kde zjišťujeme, kolikaprocentní roztok získáme smícháním určitého množství látek o daných koncentracích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Koncentrace kapaliny:</a:t>
            </a:r>
          </a:p>
          <a:p>
            <a:pPr lvl="1">
              <a:buFont typeface="Wingdings" pitchFamily="2" charset="2"/>
              <a:buChar char="§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co procento, to setina – 45% líh má koncentraci 0,45</a:t>
            </a:r>
          </a:p>
          <a:p>
            <a:pPr lvl="1">
              <a:buFont typeface="Wingdings" pitchFamily="2" charset="2"/>
              <a:buChar char="§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voda má koncentraci 0 % = 0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Sestavení rovnice: 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 množství 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koncentrace jednotlivých složek (jejich součet) = </a:t>
            </a: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= množství 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koncentrace směsi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Lze  použít i pro směsi jiných látek – počítá se s množstvím a cenou…</a:t>
            </a:r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smtClean="0">
                <a:solidFill>
                  <a:srgbClr val="FF0000"/>
                </a:solidFill>
              </a:rPr>
              <a:t>Úloha: 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75515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Kolikaprocentní roztok získáme smícháním 3,6 l  20–ti procentního a 2,4 l  70–ti procentního roztoku?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0,2 . 3,6 + 0,7 . 2,4 = x . 6	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dirty="0" smtClean="0">
                <a:solidFill>
                  <a:srgbClr val="0070C0"/>
                </a:solidFill>
                <a:latin typeface="Times New Roman"/>
                <a:cs typeface="Times New Roman"/>
              </a:rPr>
              <a:t>{0,4 = 40–ti procentní roztok}</a:t>
            </a:r>
          </a:p>
          <a:p>
            <a:pPr>
              <a:buNone/>
            </a:pPr>
            <a:endParaRPr lang="cs-CZ" sz="2400" dirty="0" smtClean="0">
              <a:latin typeface="Times New Roman"/>
              <a:cs typeface="Times New Roman"/>
            </a:endParaRP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latin typeface="Times New Roman"/>
                <a:cs typeface="Times New Roman"/>
              </a:rPr>
              <a:t>O kolik litrů více bychom museli vzít 70–ti procentního roztoku, aby výsledný roztok byl 50–ti procentní?</a:t>
            </a:r>
          </a:p>
          <a:p>
            <a:pPr>
              <a:buNone/>
            </a:pPr>
            <a:r>
              <a:rPr lang="cs-CZ" sz="2400" dirty="0" smtClean="0">
                <a:latin typeface="Times New Roman"/>
                <a:cs typeface="Times New Roman"/>
              </a:rPr>
              <a:t>	</a:t>
            </a:r>
            <a:r>
              <a:rPr lang="cs-CZ" sz="24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0,2 . 3,6 + 0,7 . (2,4 + x) = 0,5 . (6 + x)</a:t>
            </a:r>
            <a:r>
              <a:rPr lang="cs-CZ" sz="2400" dirty="0" smtClean="0">
                <a:latin typeface="Times New Roman"/>
                <a:cs typeface="Times New Roman"/>
              </a:rPr>
              <a:t>	</a:t>
            </a:r>
            <a:r>
              <a:rPr lang="cs-CZ" sz="2400" dirty="0" smtClean="0">
                <a:solidFill>
                  <a:srgbClr val="0070C0"/>
                </a:solidFill>
                <a:latin typeface="Times New Roman"/>
                <a:cs typeface="Times New Roman"/>
              </a:rPr>
              <a:t>{3 l}</a:t>
            </a:r>
          </a:p>
          <a:p>
            <a:pPr>
              <a:buNone/>
            </a:pPr>
            <a:endParaRPr lang="cs-CZ" sz="2400" dirty="0" smtClean="0">
              <a:latin typeface="Times New Roman"/>
              <a:cs typeface="Times New Roman"/>
            </a:endParaRP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latin typeface="Times New Roman"/>
                <a:cs typeface="Times New Roman"/>
              </a:rPr>
              <a:t>Kolikaprocentní by musela být složka s objemem 3,6 l, aby se koncentrace výsledného roztoku snížila  o 6%?</a:t>
            </a:r>
          </a:p>
          <a:p>
            <a:pPr>
              <a:buNone/>
            </a:pPr>
            <a:r>
              <a:rPr lang="cs-CZ" sz="2400" dirty="0" smtClean="0">
                <a:latin typeface="Times New Roman"/>
                <a:cs typeface="Times New Roman"/>
              </a:rPr>
              <a:t>	</a:t>
            </a:r>
            <a:r>
              <a:rPr lang="cs-CZ" sz="24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x . 3,6 + 0,7 . 2,4 = 6 . 0,34</a:t>
            </a:r>
            <a:r>
              <a:rPr lang="cs-CZ" sz="2400" dirty="0" smtClean="0">
                <a:latin typeface="Times New Roman"/>
                <a:cs typeface="Times New Roman"/>
              </a:rPr>
              <a:t>	</a:t>
            </a:r>
            <a:r>
              <a:rPr lang="cs-CZ" sz="2400" dirty="0" smtClean="0">
                <a:solidFill>
                  <a:srgbClr val="0070C0"/>
                </a:solidFill>
                <a:latin typeface="Times New Roman"/>
                <a:cs typeface="Times New Roman"/>
              </a:rPr>
              <a:t>{0,1 = 10–ti procentní}</a:t>
            </a:r>
          </a:p>
          <a:p>
            <a:pPr>
              <a:buFont typeface="Wingdings" pitchFamily="2" charset="2"/>
              <a:buChar char="Ø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251</TotalTime>
  <Words>142</Words>
  <Application>Microsoft Office PowerPoint</Application>
  <PresentationFormat>Předvádění na obrazovce (4:3)</PresentationFormat>
  <Paragraphs>50</Paragraphs>
  <Slides>4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Cesta</vt:lpstr>
      <vt:lpstr>Prezentace aplikace PowerPoint</vt:lpstr>
      <vt:lpstr>Slovní úlohy řešené rovnicemi</vt:lpstr>
      <vt:lpstr>Úlohy o směsích</vt:lpstr>
      <vt:lpstr>Úloha: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Maruška</dc:creator>
  <cp:lastModifiedBy>Martin Králík</cp:lastModifiedBy>
  <cp:revision>34</cp:revision>
  <dcterms:created xsi:type="dcterms:W3CDTF">2013-03-23T15:08:21Z</dcterms:created>
  <dcterms:modified xsi:type="dcterms:W3CDTF">2013-10-05T15:52:36Z</dcterms:modified>
</cp:coreProperties>
</file>